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и объединение фигур в геометрии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и все точки фигур: разберём на простых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фигуру удобно рассматривать как набор точек на плоскости. Тогда пересечение показывает общие точки, а объединение — все точки хотя бы одной фигуры. Это помогает сравнивать фигуры и их области.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как множества точек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пересечением фигур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фигур — это только те точки, которые принадлежат всем данным фигурам одновременно. Если фигуры накладываются, именно эта область и считается их пересечением.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двух отрезков пересечение может быть одной точкой, целым общим участком или вообще отсутствовать. Всё зависит от того, как отрезки расположены на прямой.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пересекающихся кругов общая часть часто выглядит как линза. Она образуется там, где внутренние точки обоих кругов совпадают и лежат внутри их границ.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многоугольников пересечение — это часть плоскости, которая одновременно находится внутри обоих контуров. Иногда в эту область входят и совпавшие участки сторон.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объединением фигур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все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включает все точки первой фигуры, второй фигуры или обеих сразу. Ничего не теряется: в результат попадает вся площадь, принадлежащая хотя бы одной фигуре.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считается один раз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фигуры перекрываются, их общая область не добавляется дважды. Она входит в объединение как единая часть, потому что речь идёт о множестве точек, а не о счёте фигур.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шире каждой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всегда содержит не меньше точек, чем любая из фигур по отдельности. Поэтому оно удобно, когда нужно описать общую форму из нескольких частей.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и объединение: основное сравнение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две операции над фигурами и как меняется результат.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выделяет только совпадающую часть, а объединение собирает всю область без повторного счёта.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теории множеств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рисунок — две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два круга можно рассмотреть и как объединение. Тогда в ответ входит вся площадь обоих кругов, включая общую часть. Такой пример хорошо показывает разницу между общей и полной областью.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круги накладываются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круга частично перекрывают друг друга, между их дугами появляется общая область. Именно она является пересечением. На рисунке её удобно выделять цветом, чтобы сразу видеть общую часть.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с общей областью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пересечение двух фигур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работы с чертежом и общими точками фигур.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объединение двух фигур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сложении областей без повторного счёта.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показывает: общая часть уменьшает итоговую площадь объединения по сравнению с простой суммой.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объединения всегда учитывает пересечение один раз, поэтому она меньше суммы площадей двух кругов.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формуле S(A∪B)=S(A)+S(B)-S(A∩B)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двух кругов, пересечения и объединения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фигуры не соприкасаются, их пересечение пусто. Объединение при этом всё равно существует и включает обе фигуры целиком.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общих точек у фигур нет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отрезков и лучей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внутри другого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отрезок целиком лежит на другом, пересечение совпадает с меньшим отрезком. В этом случае общая часть не сокращается и включает все его точки.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общих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отрезки расположены на разных участках прямой и не соприкасаются, пересечение отсутствует. Тогда говорят, что оно является пустым множеством, то есть общих точек нет.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лучей результат зависит от направления: они могут совпасть частично, дать новый луч, общий отрезок или совсем не иметь общих точек, если направлены в разные стороны.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отрезка имеют общие точки, их пересечение может быть одной точкой или целым участком. В ответе выделяют только ту часть, которая принадлежит обоим отрезкам одновременно.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многоугольников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внутренняя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многоугольников пересечение обычно выглядит как часть плоскости, которая лежит внутри обоих контуров одновременно. Его граница может состоять из отрезков сторон и новых углов.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положения фигур общая область может быть четырёхугольником, пятиугольником или более сложным многоугольником. Иногда пересечение получается совсем маленьким, но всё равно остаётся фигурой.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многоугольников совпадают отдельные стороны или их части, эти участки тоже входят в пересечение. Поэтому в ответе учитывают и внутренние точки, и общие границы.
</a:t>
            </a:r>
            <a:endParaRPr lang="en-US" sz="10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164189"/>
            <a:ext cx="3832800" cy="16506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из геометрии и теории множеств.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результат в зависимости от положения фигур. Для одних фигур общая часть большая, для других пересечение отсутствует совсем.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может быть разным по размеру, а объединение всегда охватывает все точки обеих фигур. Итог зависит от взаимного расположения фигур на плоскости.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пересечения и объединения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 внутренняя область фигуры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состоит из линий, дуг и вершин, которые ограничивают фигуру. В пересечении могут оказаться только границы, если фигуры касаются друг друга или частично совпадают.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точки находятся строго внутри фигуры, не попадая на её край. При пересечении именно такие точки часто образуют основную общую часть двух фигур.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пересечение включает и внутренние точки, и кусочки границы. Это особенно заметно у многоугольников и кругов, когда фигуры накладываются не полностью.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без 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сохраняет все точки обеих фигур, включая совпадающие участки. Общая граница не исчезает, а входит в состав объединённой фигуры только один раз.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общих точек, тем крупнее пересечение. Однако форма объединения при этом остаётся разной и зависит от того, как именно расположены фигуры.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общая область появляется при вложении фигур. При касании пересечение минимально, а при отсутствии общих точек оно равно нулю.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случаи из школьной геометрии.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случая расположения фигур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обозначают символом ∩. Запись A ∩ B читают как «A пересекается с B» и понимают как все точки, общие для обеих фигур.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записывают знаком ∪. Выражение A ∪ B означает все точки, которые принадлежат фигуре A, фигуре B или сразу обеим.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обозначения помогают коротко записывать свойства фигур, не перегружая чертёж словами. Такие знаки встречаются не только в геометрии, но и в алгебре, логике и теории множеств.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операций в записи
</a:t>
            </a:r>
            <a:endParaRPr lang="en-US" sz="2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помогает считать клетки внутри фигуры и сравнивать площади отдельных частей. Когда общая область выделена отдельно, легче проверить решение задачи и не перепутать пересечение с объединением. Такой способ особенно полезен для чертежей с прямыми сторонами.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 на сетке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легко заметить, где проходят стороны фигур и какие клетки входят в их общую часть. Если два многоугольника накладываются, общую область удобно выделить цветом. Так становится понятно, какие точки принадлежат сразу обеим фигурам.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клетчатой бумаге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площади двух фигур, общая часть учитывается дважды. Поэтому из суммы нужно вычесть площадь пересечения, чтобы получить правильный результат.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объединения исправляет повторный счёт общей области. Чем больше пересечение, тем сильнее отличается площадь объединения от простой суммы.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9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формула из школьного курса геометрии; схема без привязки к конкретным измерениям.
</a:t>
            </a:r>
            <a:endParaRPr lang="en-US" sz="69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объединения не равна простой сумме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687" y="5236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пересечение и объединение фигур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фигур на чертеже удобно выделять общую часть и составные области. Это помогает аккуратно читать рисунок и не терять важные точки.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схемы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пересечение используется для сравнения зон, а объединение — для показа общей территории. Такие задачи помогают понимать, какие области совпадают, а какие нужно сложить.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вычислениях площади нужно учитывать общие части фигур, чтобы не считать их дважды. Это особенно важно в задачах с кругами, отрезками и многоугольниками.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составными контурами пересечение помогает находить общую область, а объединение — строить целую фигуру. Так удобнее анализировать сложные рисунки и проверять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показывает общую часть фигур, а объединение собирает все их точки вместе. Эти операции помогают точно читать чертежи, сравнивать области и решать задачи с площадями.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стала понятнее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2026-05-29T01:10:15Z</dcterms:created>
  <dcterms:modified xsi:type="dcterms:W3CDTF">2026-05-29T01:10:15Z</dcterms:modified>
</cp:coreProperties>
</file>