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геометрия и алгебра стали одним языком математики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связь: рисунок и формула. Фигуры описывают числами — и задачи решаются вычислениями.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изучали геометрия и алгебра до их объединения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XVII века геометрия занималась построениями и доказательствами, а алгебра — уравнениями и вычислениями. Затем появились координаты, и в школьных заданиях стало видно: чертёж и формула дополняют друг 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древности: фигуры, чертежи и доказательства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геометрию развивали как науку о свойствах фигур: треугольников, кругов, параллельных линий. В центре были определения и строгие рассуждения.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в «Началах» собрал множество утверждений и доказательств. Точки описывали через связи с другими точками, а построения выполняли циркулем и линейкой.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о положении фигур, не требовались числа координат. Фигуры выражали через отношения длин и углов, показывая, как свойства следуют друг из друга логически.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до координат: уравнения без графиков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Франсуа Виет ввёл буквенные обозначения для известных и неизвестных величин. Формулы стали короче и легче читать, чем прежние словесные решения.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Виет и буквенная запись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уравнения ещё не связывали с координатной плоскостью. Алгебра могла находить значения, но не показывала форму линии на чертеже.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без координат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занималась вычислениями и уравнениями. Неизвестные обозначали словами, а записи были менее удобными для быстрых преобразований.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алгебра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математикам понадобилось соединить число и форму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обсуждать задачи на плоскости, хотелось одновременно видеть чертёж и формулы. Например, сочетали старую страницу с вычислениями, координатную сетку и простую кривую, заданную уравнением.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плюс точность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было описывать и точное положение точки, и размеры, и форму линии в одном подходе. Без такого языка трудно исследовать кривые и зависимости между величинами.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язык для положения и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аналитическая геометрия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идея превращается в вычислимую задачу: числа задают точки и линии.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Декарт показал, что точка задаётся двумя числами, а кривая — уравнением. Это и запустило координатный метод.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 Декарт, труд «Геометрия», 1637 год.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появилась книга, которая связала числа и рисунки в едином подходе.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Декарт показал, что точка задаётся двумя числами, а кривая — уравнением. Это и запустило координатный метод.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1637
</a:t>
            </a:r>
            <a:endParaRPr lang="en-US" sz="9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Ферма и независимое развитие метода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Ферма почти одновременно с Декартом использовал числовое описание линий. Он обращался к уравнениям, чтобы понять, как меняются кривые.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он уделял задачам про касательные, а также про максимумы и минимумы. Такие вопросы требуют не только рисунка, но и точного расчёта.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 и Декарт показали: свойства геометрических объектов можно изучать вычислениями. Благодаря этому чертёж перестал быть единственным источником ответов.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сближения геометрии и алгебры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Обзорная историческая шкала по вехам: Древняя Греция, Виет (XVI век), «Геометрия» Декарта (1637), Ферма, XVII–XVIII века.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шаге математика добавляла новый инструмент: от доказательств к буквенным формулам и затем к координатам и графикам.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появились координаты и уравнения, задачи стало проще переводить из чертежа в вычисления и обратно.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точка на плоскости получила пару чисел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задали точное положение точки на плоскости: первая координата показывает движение по оси x, вторая — по оси y. Так точка становится «адресом» на чертеже.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система координат помогает решать разные задачи: находить середину отрезка, сравнивать расстояния и строить фигуры по заданным координатам.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Любую точку можно записать как упорядоченную пару чисел, например (2; 3) или (-4; 1). Знак важен: он показывает сторону от начала координат.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координаты уже есть, форма и положение объектов легко описывать формулами. Поэтому геометрия начинает работать вместе с алгеброй, а не по отдельности.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52170"/>
            <a:ext cx="4843800" cy="1980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 их уравнения в аналитической геометрии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линию на плоскости и формулу, которая описывает её с помощью координат. Одна запись отвечает целому классу точек.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фигуру можно записать формулой, изучение её свойств превращается в работу с алгебраическими выражениями: меняете параметры — меняется линия.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тем аналитической геометрии (прямая, окружность, парабола, координаты точек).
</a:t>
            </a:r>
            <a:endParaRPr lang="en-US" sz="13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 решении геометрических задач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получили координаты, поэтому расстояния, середины отрезков и координаты нужных объектов можно находить по формулам. Вместо построений — аккуратные расчёты с числами и переменными.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стали вычислениями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позволяют одновременно учитывать несколько условий: принадлежность точек прямой или окружности, ограничения на координаты. Решение получается более организованным и понятным шаг за шагом.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описываются системно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задач полезны графики функций: они показывают, какие значения возможны, где меняется направление и где выполняются условия задачи. Это помогает быстрее ориентироваться в решениях.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Зависимости видно через графики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пересечений прямых и окружностей проще получать, приравнивая выражения. Так задача превращается в решение уравнения, а ответ можно проверить по чертежу.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находят по уравнениям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как изображение уравнения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все точки плоскости, координаты которых удовлетворяют уравнению. Поэтому, глядя на него, можно понять, где кривая пересекает оси, сколько решений у уравнения, и как меняется величина при переходе по x.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часто используют оси x и y, саму линию (например, параболу) и таблицу значений. Формула, таблица и рисунок взаимно подтверждают друг друга и делают смысл уравнения наглядным.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формулы создают разные формы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Демонстрационный пример: функции y = x, y = x², y = x³ (школьный курс).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разные степени x дают разный «характер» роста и поворота: прямая меняется равномерно, а парабола и кубическая растут всё быстрее при больших x.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формул проявляются в форме графиков: степень влияет на кривизну и направление движения линии. Значит, вид функции можно предсказать по записи.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координаты нужны в физике и технике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механике координатный метод помогает описывать положение и движение тел, а также траектории. Когда величины меняются со временем, удобнее записывать зависимости числами.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подобных случаях математика становится «языком процесса»: по уравнениям можно прогнозировать, что будет дальше, а графики делают картину понятной даже без сложных чертежей.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инженерных задачах координаты применяют для расчёта форм и взаимного расположения деталей. Уравнения позволяют проверять, где линии пересекаются и какие точки удовлетворяют условиям.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99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геометрическую задачу решают алгебраически
</a:t>
            </a:r>
            <a:endParaRPr lang="en-US" sz="2599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переход от условия к уравнениям и ответу с проверкой по рисунку.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мост между геометрией и алгеброй оказался прочным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даёт понятный образ: точки, линии и фигуры легко представить и обсудить. Алгебра же отвечает точностью: с формулами вычисления становятся контролируемыми.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фигуры есть уравнение, её свойства можно изучать в двух видах сразу: как форму на чертеже и как набор условий для координат. Это делает поиск ответов более системным.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аналитическая геометрия позволила развивать графики функций и методы математического моделирования. Рисунок перестал быть только иллюстрацией — он стал частью вычислительного решения.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этот союз помогает связывать «черновик» и «формулу»: учимся переходить от координат к уравнению и обратно, понимать, что именно означает график.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052170"/>
            <a:ext cx="4843800" cy="19802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которые построили этот мост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вклада учёных в развитие геометрии и алгебры (школьные учебные материалы по истории математики).
</a:t>
            </a:r>
            <a:endParaRPr lang="en-US" sz="1049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вкладчики: каждый этап делал язык математики более единым — от строгих доказательств к координатам и уравнениям.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объединения возникала не в один момент: язык геометрии становился «алгебраическим» по частям — от обозначений до координат и уравнений.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9450" y="1652981"/>
            <a:ext cx="27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в 9 классе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задачи можно решить и геометрически, и алгебраически. Координаты помогают точно описать объект, а уравнения — найти нужные значения быстрее и проверить себя.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ответ — два подхода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наглядно отражает, как меняется величина: где возрастают или убывают участки, где линия пересекает оси и сколько решений у уравнения.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показывают поведение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аналитической геометрии одна и та же сущность может быть изображена и записана уравнением. Поэтому прямая, окружность и парабола рассматриваются сразу на двух уровнях.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окружность, парабола — это и рисунок, и формула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точки заданы парой чисел, становится ясно, где они находятся на плоскости. По координатам проще находить середины, расстояния и взаимное расположение фигур.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делают фигуры точными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математика получила общий язык фигур и чисел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античной геометрии к аналитической занял несколько веков: Евклид дал строгий язык фигур, Виет — удобную запись алгебры, Декарт и Ферма связали кривые с уравнениями. Координаты, графики и формулы стали единым способом описывать объекты и явления.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2026-05-12T03:23:40Z</dcterms:created>
  <dcterms:modified xsi:type="dcterms:W3CDTF">2026-05-12T03:23:40Z</dcterms:modified>
</cp:coreProperties>
</file>