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внутренней среды организма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Кровь, лимфа и тканевая жидкость обеспечивают жизненно важные обменные процессы.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XVII века открытия Харвея и Мальпиги заложили основы знания о крови. Изучение внутренней среды раскрывает важные механизмы жизни и диагностики заболеваний.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крови и её значение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включает кровь, лимфу и тканевую жидкость, которые постоянно циркулируют по организму и питают клетки.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 химического состава внутренней среды поддерживает стабильную работу органов и систем организма.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жидкости создают условия для обмена веществ между кровью и тканями, обеспечивая питание и здоровье клеток.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внутренняя среда организма?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доставляет кислород и питательные вещества клеткам, обеспечивая энергию для их работы. Одновременно удаляется углекислый газ и продукты обмена.
</a:t>
            </a:r>
            <a:endParaRPr lang="en-US" sz="1069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кислорода и питательных веществ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регулирует уровень кислотности и водно-соляной баланс, что крайне важно для нормального функционирования всех систем организма.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гомеостаза и кислотно-щелочного баланса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Иммунные клетки в крови защищают от инфекций, а система циркуляции помогает регулировать температуру тела, сохраняя оптимальные условия для жизнедеятельности.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организма и терморегуляция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внутренней среды организма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крови у взрослого человека составляет примерно 4,5–6 литров — около 7–8% массы тела. Она непрерывно циркулирует по сосудам, доставляя вещества.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отвечает за транспорт газов, питательных веществ, гормонов и продуктов обмена, регулирует температуру и обеспечивает связь между органами и тканями.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— жизненно важная жидкость организма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составляет около 55–60% крови и на 90% состоит из воды. В ней растворены белки, соли, глюкоза, гормоны и продукты обмена, поддерживающие жизненные процессы.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Плазма: жидкая основа крови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служат иммунитету, борясь с инфекциями, а тромбоциты участвуют в свертывании крови, предотвращая кровотечения при повреждениях сосудов.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и тромбоциты: защитники и ремонтники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транспортируют кислород и углекислый газ, придавая крови характерный красный цвет. Они не имеют ядра и содержат гемоглобин.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— красные клетки крови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крови: плазма и форменные элементы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1477"/>
            <a:ext cx="4356600" cy="18003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количества и функции эритроцитов, лейкоцитов и тромбоцитов в крови человека.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 функции форменных элементов указывают на здоровье и защитные возможности организма.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справочники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форменные элементы крови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не имеют ядра и наполнены гемоглобином — белком, который связывает кислород для доставки к тканям и переносит углекислый газ обратно к лёгким.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жизненный цикл длится около 120 дней. За счёт гемоглобина эритроциты придают крови характерный красный цвет.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Эритроциты: функции и особенности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— главные защитники организма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способны распознавать и уничтожать вредоносные микроорганизмы, поддерживая здоровье организма.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лейкоцитов — нейтрофилы, лимфоциты и моноциты — выполняют разные функции в борьбе с инфекциями.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лейкоциты могут покидать кровеносные сосуды, чтобы проникать в ткани и локализовать очаги воспаления.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обеспечивают как неспецифический, так и специфический иммунитет, укрепляя защитные силы организма.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начинают процесс свертывания крови при повреждении сосудов, предотвращая кровопотери даже при незначительных ранах.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Своей деятельностью тромбоциты обеспечивают быстрое восстановление сосудистой стенки и поддерживают гомеостаз.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выделяют факторы свертывания, которые запускают каскад реакций для образования тромба из фибрина.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тромбоцитов в организме человека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состоит на 90–92% из воды и на 8–10% из различных веществ, включая белки, соли, глюкозу, витамины и гормоны. Белки плазмы включают альбумины, глобулины и фибриноген.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плазмы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функция плазмы — перевозка растворённых веществ по кровеносным сосудам. Она поддерживает осмотическое давление и участвует в процессах свертывания крови, обеспечивая защиту и питание клеток.
</a:t>
            </a:r>
            <a:endParaRPr lang="en-US" sz="993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плазмы в организме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крови: состав и функции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понять, что жидкая часть крови — это более половины её объёма, а клетки занимают остальное пространство.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составляет большинство объёма крови, форменные элементы — меньшую часть, что важно для эффективного транспорта и защиты организма.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2023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соотношение компонентов крови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переносят кислород из лёгких к клеткам, обеспечивая их энергией для жизнедеятельности и обмена веществ.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в эритроцитах связывает кислород, позволяя переносить до четырёх молекул одновременно, что повышает эффективность газообмена.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транспортируется в основном в форме бикарбоната, образующегося в крови, обеспечивая его удаление из организма.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углекислого газа связывается с белками и растворяется в плазме, создавая сбалансированную систему газообмена для поддержания гомеостаза.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3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Газообмен: транспорт кислорода и углекислого газа
</a:t>
            </a:r>
            <a:endParaRPr lang="en-US" sz="263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доставляет глюкозу, аминокислоты и жиры из пищеварительного тракта к клеткам для обеспечения их энергией и строительным материалом.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обмена, такие как мочевина и креатинин, выводятся из организма через почки, а углекислый газ — через лёгкие, поддерживая чистоту внутренней среды.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 и витамины, растворённые в плазме, распределяются по всему организму, участвуя в регуляции обменных процессов.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питательных веществ и продуктов обмена
</a:t>
            </a:r>
            <a:endParaRPr lang="en-US" sz="257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504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иммунные функции крови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распознают и уничтожают вредоносные микроорганизмы, обеспечивая иммунитет и предотвращая инфекции.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— защитники организма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координирует работу различных иммунных механизмов, сохраняя равновесие между общей и направленной защитой организма.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неспецифического и специфического иммунитета
</a:t>
            </a:r>
            <a:endParaRPr lang="en-US" sz="1425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 связываются с патогенами, нейтрализуя их и помогая организму запоминать и быстрее реагировать на повторные атаки.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 — специфические защитные белки
</a:t>
            </a:r>
            <a:endParaRPr lang="en-US" sz="1453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данных современной гематологии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свертывания крови при повреждении сосуда
</a:t>
            </a:r>
            <a:endParaRPr lang="en-US" sz="206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стабилизирует температуру и химический состав, обеспечивая подходящие условия для жизнедеятельности и предотвращая отклонения.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36,6°C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является оптимальной температурой тела, которую поддерживает кровь для нормальной работы клеток и ферментов.
</a:t>
            </a:r>
            <a:endParaRPr lang="en-US" sz="1136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руководства, 2022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093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8235" y="2095106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Анемия характеризуется снижением уровня гемоглобина или эритроцитов, что приводит к снижению кислородного питания тканей и проявляется усталостью и бледностью.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918235" y="3182402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Лейкоз — это рак кроветворной системы с избыточным образованием незрелых лейкоцитов, нарушающий нормальную функцию иммунитета и требующий комплексного лечения.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крови: анемия и лейкоз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донорская кровь помогает тысячам пациентов при серьёзных травмах и операциях. Каждый человек, став донором, может подарить надежду и здоровье многим нуждающимся.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 жизней через донорство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проводится более миллиона донаций крови ежегодно. Регулярное донорство поддерживает запасы крови в больницах и способствует развитию системы здравоохранения.
</a:t>
            </a:r>
            <a:endParaRPr lang="en-US" sz="1022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Донорство — вклад в здоровье общества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донорства крови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крови в поддержании жизни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обеспечивает транспорт веществ, защиту и постоянство внутренних условий организма. Забота о её здоровье и добровольное донорство — важный вклад в сохранение жизни и здоровья общества.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2026-05-09T22:23:47Z</dcterms:created>
  <dcterms:modified xsi:type="dcterms:W3CDTF">2026-05-09T22:23:47Z</dcterms:modified>
</cp:coreProperties>
</file>