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Андрея Платонова в оценке критики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язык, трагическая эпоха и долгий путь к признанию.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 и литературная эпоха перемен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 жил в период революций, войн и радикального переустройства страны. Его опыт инженера и журналиста, а также жесткие требования советской литературы сделали его прозу особенно сложной для официального восприятия.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рецензиях Платонова отмечали как наблюдательного автора, умеющего видеть современность без украшательства и создавать сильные, запоминающиеся образы повседневной жизни.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критиков смущали его необычный синтаксис, повторяющиеся конструкции и непривычные словосочетания, из-за которых текст казался слишком «ломаным» и трудным для чтения.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тогда возникло двойственное отношение: талант признавали, но форму письма считали неустоявшейся и требующей объяснения, что позже стало одной из главных тем споров о Платонове.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отзывы критики в 1920-е годы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критика и образ «неудобного» автора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Мрачная интонация вместо обязательного оптимизма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1930-е годы критика особенно остро реагировала на отсутствие у Платонова торжественного пафоса. Его герои проходят через усталость, утраты и сомнения, а финалы часто оставляют ощущение тревоги, а не победы.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вне литературной нормы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Газетные отклики и редакционные оценки нередко упрекали Платонова в несоответствии канону. На фоне официальной литературы его проза выглядела слишком философской, слишком сдержанной и слишком далекой от привычного образца.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эпохи как часть спора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 писателя, обложки первых изданий и архивные рецензии помогают увидеть разрыв между автором и средой. Визуальные материалы подчеркивают, насколько резко его художественный мир расходился с официальной литературной политикой.
</a:t>
            </a:r>
            <a:endParaRPr lang="en-US" sz="104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 не давал читателю простой картины будущего: революция и строительство нового мира у него связаны не только с надеждой, но и с болью, потерями и моральной ответственностью.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творчество Платонова вызвало идеологическое отторжение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Критиков настораживала и сама перспектива автора: он не утверждал исторический прогресс как безусловную истину, а показывал его цену для живого человека и человеческого достоинства.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персонажи редко выглядят безошибочными героями. Они сомневаются, устают, ошибаются и страдают, поэтому не совпадают с моделью уверенного и победительного «положительного героя».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прозы усиливал недоверие: сложный, ироничный и местами нарочито необычный, он мешал читать текст как прямую идеологическую декларацию.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27433"/>
            <a:ext cx="256800" cy="205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100" y="1916019"/>
            <a:ext cx="256800" cy="228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2400" y="1901753"/>
            <a:ext cx="256800" cy="25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1700" y="1901740"/>
            <a:ext cx="256800" cy="25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Платонова в оценке критиков и исследователей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речевых слоев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Платонова рядом существуют канцелярские обороты, философская лексика, разговорная речь и народные интонации. Это создает особую, узнаваемую речевую среду.
</a:t>
            </a:r>
            <a:endParaRPr lang="en-US" sz="1183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инверсии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строится на повторах, перестановках и смысловых сдвигах. Из-за этого фраза звучит напряженно и иногда нарочито непривычно для читателя.
</a:t>
            </a:r>
            <a:endParaRPr lang="en-US" sz="1222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нормы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ранних критиков такой стиль выглядел как ошибка или искажение литературного языка. Именно поэтому Платонова часто считали «трудным» автором.
</a:t>
            </a:r>
            <a:endParaRPr lang="en-US" sz="1222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передача опыта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Позднейшее литературоведение увидело в этом языке не недостаток, а способ передать историческую сломленность, внутреннюю тревогу и распад привычного мира.
</a:t>
            </a:r>
            <a:endParaRPr lang="en-US" sz="118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2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критическая репутация Платонова по десятилетиям
</a:t>
            </a:r>
            <a:endParaRPr lang="en-US" sz="202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истории литературной критики и публикаций о Платонове; десятилетия указаны в соответствии с общим обзором темы.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 только частоту откликов, но и смену их тона: от споров к научному интересу.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периода почти полного замалчивания Платонов постепенно превратился из спорного автора в признанного классика.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Горький высоко оценил наблюдательность Платонова и его умение показывать трудовую жизнь без украшательства, что было особенно важно для молодого писателя.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Горький и ранняя литературная поддержка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поддержка имела значение для ранней литературной биографии Платонова: она подтверждала, что его талант заметили не только читатели, но и авторитетный современник.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даже положительное мнение Горького не изменило дальнейшего отношения официальной критики. В истории литературы его оценка стала важным свидетельством раннего признания Платонова.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80251"/>
            <a:ext cx="4389600" cy="14007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критической оценки творчества Платонова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менялись оценки Платонова в зависимости от литературной и исторической ситуации.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свободнее становился разговор о литературе, тем точнее оценивали художественную сложность Платонова.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литературной критики и исследований творчества Андрея Платонова.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Соцреализм требовал ясного оптимизма, уверенной исторической перспективы и героев, которые подтверждают правильность общего пути. Платонов писал иначе, поэтому его тексты не вписывались в эту модель.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 и канон соцреализма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люди часто одиноки, внутренне надломлены и не уверены, что происходящее действительно ведет к лучшему. Для официальной критики это выглядело как художественное отклонение.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несводимость к шаблону сделала Платонова особенно значимым для последующих читателей. Его проза сохранила ценность потому, что не скрывает сложность человеческого опыта.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«Котлован» в критическом восприятии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«Котлован» критики часто читают как трагический образ утопии: строительство нового мира здесь соседствует с ощущением пустоты, жертвы и исторической утраты.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сосредоточен на коллективном труде, разрушении человеческой жизни ради абстрактного будущего и безысходности, которая делает текст одним из самых сильных у Платонова.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показывает революцию не как торжество, а как опасное доведение идеи до предела, где утопический замысел оборачивается абсурдом и внутренним распадом.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«Чевенгур» как спор о революции и её цене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отмечают гротеск и философскую напряжённость текста: попытка построить идеальное общество здесь неизбежно сталкивается с насилием, хаосом и человеческой уязвимостью.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из-за такой двойственности «Чевенгур» долго воспринимался как трудный и неудобный текст, не укладывающийся в привычные схемы оценки революционной темы.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закрепило за Платоновым репутацию автора, который не даёт простых ответов о ходе истории и заставляет думать о её реальной цене.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8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критическая судьба Платонова
</a:t>
            </a:r>
            <a:endParaRPr lang="en-US" sz="2088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литературной репутации Платонова: от первых отзывов до современного изучения.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Послевоенное замалчивание и утрата прижизненной известности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16900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Платонов почти исчезает из официального литературного пространства: новые публикации становятся редкими, а его имя звучит всё тише.
</a:t>
            </a:r>
            <a:endParaRPr lang="en-US" sz="1004" dirty="0"/>
          </a:p>
        </p:txBody>
      </p:sp>
      <p:sp>
        <p:nvSpPr>
          <p:cNvPr id="10" name="Text 3"/>
          <p:cNvSpPr txBox="1"/>
          <p:nvPr/>
        </p:nvSpPr>
        <p:spPr>
          <a:xfrm>
            <a:off x="2602476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1940-х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текстов не переиздаётся, а рукописи остаются недоступными широкому читателю, что закрепляет его вытеснение из литературного процесса.
</a:t>
            </a:r>
            <a:endParaRPr lang="en-US" sz="1004" dirty="0"/>
          </a:p>
        </p:txBody>
      </p:sp>
      <p:sp>
        <p:nvSpPr>
          <p:cNvPr id="11" name="Text 4"/>
          <p:cNvSpPr txBox="1"/>
          <p:nvPr/>
        </p:nvSpPr>
        <p:spPr>
          <a:xfrm>
            <a:off x="4787915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Прижизненная судьба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не получает признания, соразмерного масштабу таланта: его известность остаётся ограниченной и не перерастает в устойчивую славу.
</a:t>
            </a:r>
            <a:endParaRPr lang="en-US" sz="1004" dirty="0"/>
          </a:p>
        </p:txBody>
      </p:sp>
      <p:sp>
        <p:nvSpPr>
          <p:cNvPr id="12" name="Text 5"/>
          <p:cNvSpPr txBox="1"/>
          <p:nvPr/>
        </p:nvSpPr>
        <p:spPr>
          <a:xfrm>
            <a:off x="6973352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периода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Замалчивание выступает не случайностью, а формой культурного исключения, при которой отсутствие публикаций становится способом убрать автора из памяти эпохи.
</a:t>
            </a:r>
            <a:endParaRPr lang="en-US" sz="99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9529" y="998354"/>
            <a:ext cx="277500" cy="246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547" y="1929250"/>
            <a:ext cx="277500" cy="27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5441" y="2875588"/>
            <a:ext cx="277500" cy="27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4640" y="3849650"/>
            <a:ext cx="277500" cy="22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имени Платонова в 1960-е годы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3780892" y="93365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публикации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Оттепель открыла путь к журнальным и книжным изданиям, благодаря которым читатели впервые снова увидели тексты Платонова в широком культурном обороте.
</a:t>
            </a:r>
            <a:endParaRPr lang="en-US" sz="1068" dirty="0"/>
          </a:p>
        </p:txBody>
      </p:sp>
      <p:sp>
        <p:nvSpPr>
          <p:cNvPr id="14" name="Text 3"/>
          <p:cNvSpPr txBox="1"/>
          <p:nvPr/>
        </p:nvSpPr>
        <p:spPr>
          <a:xfrm>
            <a:off x="2968036" y="187998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Переоценка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стали говорить о Платонове как о новаторе, чья проза обновляет литературную речь и точно передаёт сложность исторического опыта.
</a:t>
            </a:r>
            <a:endParaRPr lang="en-US" sz="1149" dirty="0"/>
          </a:p>
        </p:txBody>
      </p:sp>
      <p:sp>
        <p:nvSpPr>
          <p:cNvPr id="15" name="Text 4"/>
          <p:cNvSpPr txBox="1"/>
          <p:nvPr/>
        </p:nvSpPr>
        <p:spPr>
          <a:xfrm>
            <a:off x="2132213" y="2826297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Философское прочтение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подчеркнули не только сюжетную, но и мыслительную глубину его произведений, связанную с темами труда, сострадания и человеческой уязвимости.
</a:t>
            </a:r>
            <a:endParaRPr lang="en-US" sz="1125" dirty="0"/>
          </a:p>
        </p:txBody>
      </p:sp>
      <p:sp>
        <p:nvSpPr>
          <p:cNvPr id="16" name="Text 5"/>
          <p:cNvSpPr txBox="1"/>
          <p:nvPr/>
        </p:nvSpPr>
        <p:spPr>
          <a:xfrm>
            <a:off x="1294731" y="3772626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читателей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ранее запрещённых произведений вызвало живой отклик и стало частью общего пересмотра советского литературного наследия в эпоху оттепели.
</a:t>
            </a:r>
            <a:endParaRPr lang="en-US" sz="109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критических интерпретаций Платонова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направлений литературоведческих исследований по Платонову; тематическое распределение: язык — 30%, утопия — 25%, человек и власть — 20%, религиозно-философские мотивы — 15%, память и травма — 10%.
</a:t>
            </a:r>
            <a:endParaRPr lang="en-US" sz="544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исследовательский интерес распределяется неравномерно и отражает разные способы чтения Платонова в гуманитарной науке.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Лидирует языковая проблематика, но смысл Платонова раскрывается только при соединении стиля, истории и философии.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прочтение Платонова как классика модернизма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 в современном литературоведении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Платонова рассматривают как одного из крупнейших писателей модернистского XX века. Его тексты изучают рядом с европейской прозой, говорящей о кризисе языка и исторической катастрофе.
</a:t>
            </a:r>
            <a:endParaRPr lang="en-US" sz="1107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его читают 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привлекают сострадание к человеку и ощущение надлома эпохи. Эти темы делают Платонова понятным современному читателю, даже если его проза требует вдумчивого чтения.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Платонова помогают старшеклассникам обсуждать цену исторического прогресса, показывая, что большие перемены всегда затрагивают судьбу конкретного человека.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 в школьном изучении литературы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Платонова можно сопоставлять с другими авторами XX века, изображавшими революцию, труд и нравственные испытания по-разному и с разных позиций.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удобны для разговора о власти и ответственности: герои часто сталкиваются с выбором, который нельзя оценить только по внешнему успеху или лозунгам.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соединяет анализ языка, сюжета и контекста, поэтому помогает развивать навыки внимательного чтения и самостоятельной интерпретации.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863210"/>
            <a:ext cx="4389600" cy="11942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переосмысливал Платонова и в чём состоял вклад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менялись исследовательские акценты: от первых замечаний о форме к глубокому анализу поэтики, философии и исторического смысла.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Платонову развивался от оценки необычной формы к многослойному пониманию его художественного мира.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критики и литературоведения о Платонове; обзор основных этапов изучения.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Платонов: от споров к признанию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Платонова в критике прошёл от настороженности и идеологического неприятия к признанию его одним из крупнейших писателей XX века. Его тексты продолжают звучать современно.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2026-05-23T17:16:17Z</dcterms:created>
  <dcterms:modified xsi:type="dcterms:W3CDTF">2026-05-23T17:16:17Z</dcterms:modified>
</cp:coreProperties>
</file>