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океаны и моря
</a:t>
            </a:r>
            <a:pPr algn="l" indent="0" marL="0">
              <a:lnSpc>
                <a:spcPct val="100000"/>
              </a:lnSpc>
              <a:buNone/>
            </a:pPr>
            <a:r>
              <a:rPr lang="en-US" sz="3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покрывает более 70% Земли, влияя на климат и жизнь.
</a:t>
            </a:r>
            <a:endParaRPr lang="en-US" sz="370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исторический и географический контекст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соединяют материки и формируют гидросферу планеты. Великие открытия XV—XVII веков открыли морские пути и дали толчок развитию торговли и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Земли: крупнейшие водоёмы мира
</a:t>
            </a:r>
            <a:endParaRPr lang="en-US" sz="3071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гигант мирового масштаба
</a:t>
            </a:r>
            <a:endParaRPr lang="en-US" sz="1369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самый большой океан площадью 179,7 млн км². Он отделяет Азию и Америку и славится богатым биологическим разнообразием.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— мост между континентами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занимает 91,7 млн км², омывает берега Европы, Африки и Америки, играет важную роль в глобальной торговле и климате.
</a:t>
            </a:r>
            <a:endParaRPr lang="en-US" sz="1178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— центр тропических морей
</a:t>
            </a:r>
            <a:endParaRPr lang="en-US" sz="1273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площадью 76,2 млн км² — теплый и глубокий водоем, важный для судоходства между Африкой, Азией и Австралией.
</a:t>
            </a:r>
            <a:endParaRPr lang="en-US" sz="1163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— маленький и холодный
</a:t>
            </a:r>
            <a:endParaRPr lang="en-US" sz="1273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океан занимает 14,1 млн км², покрыт льдом большую часть года и влияет на климат Арктического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морей и примеры: внутренние, окраинные, межостровные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моря, как Каспийское и Аральское, располагаются внутри континентов и имеют ограниченный водообмен с океаном.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Окраинные моря, например Баренцево, омывают материки, а межостровные, как Филиппинское, расположены между островами, образуя крупные водные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51042"/>
            <a:ext cx="4133400" cy="19633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 глубин океанов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площадь и максимальную глубину четырёх океанов, подчёркивая их различия и уникальные особенности.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крупнейший и самый глубокий, Северный Ледовитый — самый маленький и мелкий.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океанографической организации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океанов и морей: различия и значение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Атлантического океана составляет около 37‰, что влияет на плотность и жизненные условия организмов в воде.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море характеризуется высокой солёностью до 42‰, а Балтийское — одной из самых низких, что определяет экологические особенности.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солёности влияют на ледовые процессы и климат прибрежных областей, а также на распространение морских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59" y="1533950"/>
            <a:ext cx="184181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основной резервуар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содержат 97% всей воды планеты, являясь главным источником влаги для атмосферы и регуляции климата.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климат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поддерживают водный баланс и влияют на распределение осадков даже в отдалённых от моря регионах.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круговороте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 поверхности океанов приводит к образованию осадков, которые возвращаются обратно по рекам и подземным источникам.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роль океанов в круговороте воды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схема и роль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водного цикла, обеспечивающие поддержание жизни на Земле
</a:t>
            </a:r>
            <a:endParaRPr lang="en-US" sz="334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и особенности рельефа дна океанов
</a:t>
            </a:r>
            <a:endParaRPr lang="en-US" sz="2915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глубочайшие точки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в Тихом океане достигает глубины 10 994 м. Другие важные глубоководные желоба: Пуэрто-Рико в Атлантическом и Яванский в Индийском океане.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рельефа дна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океанов покрыто равнинами, хребтами, впадинами и возвышенностями с различным рельефом. Подводные горы и вулканы играют важную роль в формировании морских экосистем.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моря мира: интересные факты и рекорды
</a:t>
            </a:r>
            <a:endParaRPr lang="en-US" sz="2407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море — богатство кораллов и соли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своей высокой солёностью до 42‰ и большим количеством коралловых рифов, поддерживающих разнообразные морские жизни и туристическую активность.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Мёртвое море — рекордсмен по солёности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достигает 270‰, что делает его непригодным для большинства организмов, но ценным для лечебных и косметических целей.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— пример малосолёной среды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пресных морей, омывающее берега северной Европы, с уникальной экосистемой, приспособленной к низкой солёности.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океаны влияют на климат и погоду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создают умеренный климат вдоль побережий, смягчая зимние морозы и охлаждая воздух в летние месяцы. Города у моря, такие как Лондон и Париж, испытывают менее резкие перепады температуры.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океанские течения, например Гольфстрим, приносят тепло, повышая температуру в северных широтах. Холодные течения, такие как Перуанское, наоборот, охлаждают прибрежные районы, вызывая туманы и уменьшая различия в температуре.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Течения: «реки» океана и их значение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течения — это постоянные потоки воды, которые влияют на климат и перемещение организмов. Тёплые течения, как Куросио, приносят тепло и влажность в прибрежные районы.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течения, например Канарское, охлаждают воздух и поддерживают богатство морской жизни. Эти потоки важны для судоходства и миграции морских животных, например млекопитающих и рыб.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в океанах и морях
</a:t>
            </a:r>
            <a:endParaRPr lang="en-US" sz="3373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— морские гиганты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— одни из крупнейших жителей океана, они обладают сложным поведением и коммуникацией. Эти млекопитающие играют важную роль в морских экосистемах, поддерживая баланс природы.
</a:t>
            </a:r>
            <a:endParaRPr lang="en-US" sz="1011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— строители подводных городов
</a:t>
            </a:r>
            <a:endParaRPr lang="en-US" sz="1306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создают уникальные экосистемы, где живут тысячи видов рыб и беспозвоночных. Рифы обеспечивают питание и защиту многим морским организмам, а также служат барьером для прибрежных зон.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— «легкие» планеты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водоросли фитопланктона производят большую часть кислорода на Земле через фотосинтез. Они служат основой пищевой цепи, поддерживая жизнь рыб и других морских животных.
</a:t>
            </a:r>
            <a:endParaRPr lang="en-US" sz="1039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морей — уникальные виды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например каспийский тюлень, обитают только в определённых морях. Их адаптация к местным условиям делает их уязвимыми к изменениям в окружающей среде.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 мангровые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одни из самых богатых экосистем, где обитает множество видов. Мангровые леса вдоль тропических берегов защищают побережья от эрозии и служат убежищем для рыбы.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коралловые рифы, мангровые леса, открытая вода
</a:t>
            </a:r>
            <a:endParaRPr lang="en-US" sz="2726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вода и донные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водные пространства (пелагиаль) поддерживают жизнь крупных морских животных. Донные зоны (бенталь) характеризуются разнообразием видов, включая моллюсков и морских звезд, приспособленных к глубинам.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океанов и морей для человека
</a:t>
            </a:r>
            <a:endParaRPr lang="en-US" sz="333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обеспечивают человека пищей — ежегодно добывается около 80 миллионов тонн рыбы и морепродуктов по всему миру.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соль и полезные ископаемые, такие как нефть и газ, добываются из морских недр, поддерживая промышленность и энергетику.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остаются основным способом международной торговли, через океаны перевозится около 80% всех грузов мировой экономики.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Прибрежный туризм создаёт рабочие места и доход для многих стран, способствуя развитию экономик и сохранению природных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Проблемы: загрязнение, истощение ресурсов, исчезновение видов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 достигает около 8 миллионов тонн ежегодно, что вызывает гибель морских животных и разрушение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 рыбы и нефтяные разливы ухудшают качество воды, приводя к исчезновению видов и нанесению вреда как природе, так и здоровью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океанов: успехи и проекты
</a:t>
            </a:r>
            <a:endParaRPr lang="en-US" sz="3018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морских заповедников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зоны, как Большой Барьерный риф, охраняют биоразнообразие и поддерживают восстановление экосистем. Такие меры способствуют сохранению редких видов и сред обитания.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борьба с загрязнением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введены законы, запрещающие сброс мусора в океан, а программы раздельного сбора отходов помогают снизить загрязнение водных объектов.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природоохранные инициативы
</a:t>
            </a:r>
            <a:endParaRPr lang="en-US" sz="1317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WWF и Greenpeace активно распространяют знания о важности океанов. Государственные программы поддерживают экологическое образование и стимулируют снижение использования пластика.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Занимательные факты об океанах и морях
</a:t>
            </a:r>
            <a:endParaRPr lang="en-US" sz="3121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— самая глубокая точка планеты с глубиной почти 11 километров, где обитают уникальные глубоководные организмы.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крупнейшее живое существо на Земле, длиной до 33 метров и весом около 150 тонн, а некоторые рыбы способны светиться благодаря биолюминесценции.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океанов: вызовы XXI века и надежды
</a:t>
            </a:r>
            <a:endParaRPr lang="en-US" sz="2865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формируют у молодого поколения уважение к океанам, стимулируя ответственное отношение и бережное обращение с природными ресурсами.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очистка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очищать океаны от пластика, добывать энергию волн и изучать глубины с помощью роботов, снижая вредное воздействие.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охрана океанов — наша общая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делают Землю пригодной для жизни, выполняя важнейшие функции. Беречь их значит защищать будущее планеты, поддерживая разумное использование и экологическую культуру каждого человека.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2026-05-10T22:47:59Z</dcterms:created>
  <dcterms:modified xsi:type="dcterms:W3CDTF">2026-05-10T22:47:59Z</dcterms:modified>
</cp:coreProperties>
</file>