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защита раненых, больных и потерпевших кораблекрушение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не отменяет право на помощь и человеческое достоинство.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войне понадобились особые правила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XIX–XX веках раненые часто оставались без помощи, стало ясно: нужны общие нормы. Сначала появилась Женевская конвенция 1864 года, затем после Второй мировой войны правила были значительно расширены.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25" y="1787223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8050" y="1787223"/>
            <a:ext cx="3465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8050" y="3489000"/>
            <a:ext cx="346500" cy="46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находится под защитой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действует для людей, которые больше не могут продолжать бой из-за ранения или болезни. Главное основание — их уязвимое состояние, а не гражданство или звание.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Раненые и больные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защита распространяется на женщин, которым нужна медицинская помощь во время родов. Важны безопасность, срочный уход и уважительное обращение без дискриминации.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Роженицы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люди, оказавшиеся в воде или на повреждённом судне. Их нужно спасать прежде всего, а не рассматривать как участников боя.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Потерпевшие кораблекрушение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Врачи, санитары, медсёстры и священнослужители помогают пострадавшим и сами нуждаются в защите. Их работа должна быть возможной даже в зоне конфликта.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и духовный персонал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знаки медицинской защиты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Знак, который распознают все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Крест, Красный Полумесяц и Красный Кристалл показывают, что перед нами медицинская служба или учреждение. Эти знаки признаны международным гуманитарным правом.
</a:t>
            </a:r>
            <a:endParaRPr lang="en-US" sz="1795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 нужен на войне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ставят на здания, транспорт и экипировку, чтобы отличить медиков от бойцов. Это снижает риск нападения и помогает быстрее оказать помощь тем, кто спасает жизни.
</a:t>
            </a:r>
            <a:endParaRPr lang="en-US" sz="17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468158"/>
            <a:ext cx="3765900" cy="1030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документы и их назначение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Женевские конвенции и их связь с защитой людей, выбывших из боя.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документов разделяет защиту по ситуациям, но сохраняет один общий принцип: помощь должна получать каждый, кто больше не участвует в бою.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Женевские конвенции 1949 года; Дополнительные протоколы 1977 года
</a:t>
            </a:r>
            <a:endParaRPr lang="en-US" sz="11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помощи раненому человеку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нормам международного гуманитарного права.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сторон конфликта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конфликта обязаны разыскивать раненых и больных, подбирать их с места боя и не оставлять без помощи. Это правило действует сразу, как только человек перестал участвовать в бою.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Запрещены убийство, добивание, пытки, жестокое обращение и мародёрство. Нельзя наказывать пострадавшего за принадлежность к другой стороне или за то, что он оказался беззащитным.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работники должны свободно выполнять свою работу. Им нельзя мешать оказывать помощь, если они соблюдают нейтралитет и лечат всех нуждающихся.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Санитарный транспорт, госпитали и полевые пункты должны уважаться и защищаться. Их нельзя использовать как цель нападения, потому что это лишает помощи многих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обычно требует срочной помощи в первую очередь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помощи может меняться в зависимости от обстановки, но опасные для жизни состояния всегда рассматриваются раньше остальных.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норм первой помощи и международного гуманитарного права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устранена угроза жизни, тем выше шансы на спасение и безопасную передачу врачу.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защита на поле боя и в тылу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борту виден международный знак, чтобы её сразу отличили от боевой техники. Внутри перевозят раненого, которому уже оказали первую помощь, и везут его в безопасное место для дальнейшего лечения.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Санитарная машина под знаком защиты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безопасной зоне медики принимают людей, записывают имя, время обнаружения и место, где их нашли. Такая запись помогает не потерять сведения о человеке и потом сообщить их семье.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Полевой пункт приёма пострадавших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Носилки, перевязочные материалы и лекарства собирают там, где их можно быстро использовать. Если этот запас помечен правильно, его легче защитить и доставить тем, кому он нужен в первую очередь.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Носилки и лекарства под охраной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раненого и больного человека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Раненый или больной человек имеет право на срочную медицинскую помощь и бережное обращение. Его не должны унижать, оставлять без ухода или использовать как средство давления.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оказывают по состоянию здоровья, а не по национальности, религии или тому, на чьей стороне человек оказался. В международном праве это называется недискриминацией.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вещи, которые не нужны для лечения и безопасности, должны сохраняться и учитываться. Это помогает защитить имущество человека и облегчает дальнейший поиск его семьи.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4760" y="1345200"/>
            <a:ext cx="415458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строго запрещено в отношении пострадавших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запреты защищают людей, которые уже не могут участвовать в бою, и делают обязанность помощи обязательной для всех сторон конфликта.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Женевские конвенции 1949 года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запрещает не только насилие, но и отказ в помощи: раненый или больной должен быть защищён независимо от военной принадлежности.
</a:t>
            </a:r>
            <a:endParaRPr lang="en-US" sz="162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 потерпевших кораблекрушение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нормам Женевской конвенции II помощь начинается с обнаружения человека и завершается его передачей врачам на берегу или в госпитале.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 море по Женевской конвенции II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Женевская конвенция распространяет защиту на раненых, больных и потерпевших кораблекрушение, если они находятся на море или были подобраны после аварии.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оказавшийся в воде или на повреждённом судне, не может считаться законной целью нападения, когда он больше не участвует в бою и нуждается в помощи.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защитой находятся и спасательные суда, медицинский персонал и санитарные команды, если они не используют свои силы для ведения боевых действий.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защиты на суше и на море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обоих направлениях важны быстрый поиск, безопасная транспортировка и медицинская помощь без учёта стороны конфликта.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Женевские конвенции 1949 года; Дополнительные протоколы 1977 года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и море требуют разных действий, но цель одна: спасти того, кто уже выбывает из боя и не должен оставаться без защиты.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медицинского персонала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Врачи, фельдшеры, медсёстры, санитары и добровольцы обязаны помогать всем пострадавшим одинаково. Их работа строится на нейтральности: лечение зависит только от состояния человека, а не от его стороны в конфликте.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медиков атакуют, помощь становится недоступной для раненых и больных. Поэтому международное право защищает не только самих специалистов, но и их транспорт, оборудование и места, где они лечат людей.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450" y="1711835"/>
            <a:ext cx="525600" cy="420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350" y="1711835"/>
            <a:ext cx="525600" cy="420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2250" y="1711835"/>
            <a:ext cx="525600" cy="4204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правила важны сегодня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91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Бои рядом с людьми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конфликты часто идут возле домов, дорог и больниц. Поэтому защита раненых и медиков помогает уменьшить число жертв среди военных и мирных жителей.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3190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эвакуация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23190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правила позволяют безопаснее вывозить пострадавших, передавать их врачам и не задерживать помощь там, где каждая минута может спасти жизнь.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1046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пропавших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1046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гуманитарного права облегчают обмен сведениями о пострадавших и помогают родственникам узнать судьбу близких, если они были ранены или потерялись.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нарушения чаще всего угрожают спасению людей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такое нарушение может сорвать помощь целому району и сделать недоступной эвакуацию раненых и больных.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норм и типичных нарушений международного гуманитарного права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 угрозой медики и транспорт, растут смертность и хаос; страдают не только бойцы, но и мирные жители.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понятна даже детям: сначала помогают тому, кому хуже всего, а уже потом разбираются в остальных обстоятельствах. В войне это правило стало обязательным.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1949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основой современных правил, по которым спасают прежде всего того, кому грозит опасность.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Женевские конвенции 1949 года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953116"/>
            <a:ext cx="3765900" cy="20601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принципы правовой защиты в одном обзоре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собраны основные идеи, которые делают помощь обязательной и защищают тех, кто уже не участвует в бою.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принципы работают вместе: они требуют лечить, не унижать и защищать тех, кто помогает пострадавшим.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Женевские конвенции и нормы международного гуманитарного права
</a:t>
            </a:r>
            <a:endParaRPr lang="en-US" sz="11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даже во время войны человек остаётся под защитой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право напоминает: если человек ранен, болен или спасён из воды, он должен получить помощь и уважение. Именно это сохраняет человечность даже в войне.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2026-05-21T01:51:34Z</dcterms:created>
  <dcterms:modified xsi:type="dcterms:W3CDTF">2026-05-21T01:51:34Z</dcterms:modified>
</cp:coreProperties>
</file>