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(топонимы)
</a:t>
            </a:r>
            <a:endParaRPr lang="en-US" sz="2408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хранят память о месте, людях и 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карту через названия
</a:t>
            </a:r>
            <a:endParaRPr lang="en-US" sz="2407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Топонимика изучает названия на карте и в речи. Она объясняет, почему Москва, Волга или Байкал называются именно так, и как в названиях сохраняется история места.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названия важны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о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может подсказать, рядом ли была река, лес, холм или удобная переправа. Такие слова помогают представить местность даже тогда, когда сам ландшафт уже изменился.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названиях остаются следы народов и языков, которые жили здесь раньше. Поэтому один топоним способен рассказать о старом заселении лучше любого краткого описания.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 встречаются у городов, рек и улиц, хотя объекты совсем разные. Если научиться замечать повторяющиеся части, название становится маленькой исторической уликой.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как 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помогают не только найти место на карте, но и понять его прошлое. Это делает их полезными для географии, истории и краеведения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 и топонимика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2707550" y="91145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топоним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 — это имя конкретного географического объекта: реки, города, горы, острова или улицы. Оно не просто звучит красиво, а указывает на место, которое можно найти на карте.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707550" y="2228575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топонимика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Топонимика — это наука, которая изучает происхождение, смысл и изменение географических названий. Она соединяет географию, историю, лингвистику и краеведение.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7550" y="3545700"/>
            <a:ext cx="35424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может называть что угодно, а топоним всегда связан с реальным объектом. Именно поэтому его можно проверить по карте, атласу или справочнику.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названия бывают на карте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 и сёл показывают, где люди поселились и как развивались территории. По ним можно проследить, какие места стали центрами жизни раньше других.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рек, морей, озёр и островов особенно важны для ориентира. Водные объекты часто становятся опорой для дорог, границ и первых поселений.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холмы, долины и перевалы тоже получают собственные имена. Такие топонимы помогают описывать рельеф и понимать, как люди передвигались по местности.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Районы, улицы и небольшие урочища образуют подробную карту жизни людей. Они показывают, как пространство делится на знакомые для жителей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 топонимы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зависит от того, какой объект обозначает название.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185803"/>
            <a:ext cx="792600" cy="704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название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часто передаёт главный смысл названия и связан с заметным признаком местности. По нему можно догадаться, относится ли слово к воде, лесу, цвету или другому объекту.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грамматическую форму слова и помогает правильно его читать и писать. Для названий это важно так же, как и для обычных 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увидеть тип названия и его форму. В географических названиях они нередко повторяются и создают узнаваемые модели, по которым легче распознавать топонимы.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названия может выглядеть знакомо в разных местах. Если научиться замечать общие элементы, проще понять, почему похожие формы встречаются у рек, городов и сёл.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может получить название по разным причинам. Чаще всего в основе лежат природные признаки, жизнь людей, имена народов или важные исторические события.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краеведения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названия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обычно связаны либо с особенностями местности, либо с людьми и их 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 признаку местности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признак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название прямо описывает окружающий ландшафт: лес, цвет, высоту или каменистую почву. Такие слова особенно понятны там, где людям было важно быстро обозначить заметный ориентир.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 названии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 может говорить о цвете, как в названиях Белая или Красная. Цветовые слова в географических названиях нередко связаны с водой, почвой, глиной или особенностями берегов.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основе слова слышится Лесной или Каменка, название, скорее всего, связано с природной особенностью. В старых поселениях такие формы помогали отличать одно место от другого.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наблюдение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 признаку местности удобны тем, что они возникали из повседневного наблюдения. Люди называли место так, как его видели, поэтому смысл часто остаётся прозрачным и 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 людям и народам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народах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часто сохраняют память о племенах и народах, которые жили здесь раньше. По ним можно заметить старые связи между разными территориями и понять, как менялось население региона.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соседства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Этнонимы входят в названия городов, рек и районов, создавая следы исторического соседства. Такие топонимы помогают увидеть, где проходили контакты, переселения и обмены между сообществами.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народ уже не живёт в этом месте, его имя может остаться в карте. Поэтому топонимы становятся важным источником для изучения истории заселения и культурных контактов.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примерам гидронимов; иллюстративная подборка для школьного курса.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прячется в названиях рек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нередко сохраняют очень древние слова: их называли раньше городов, дорог и письменных источников.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краткие названия рек могут хранить старые корни и значения, которые уже не слышны в современной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названия меняются со временем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звучание меняется: слова сокращаются, смягчаются или подстраиваются под другой язык. Так старая форма становится привычной и более удобной для новых жителей.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 источниках
</a:t>
            </a:r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могут появиться новые написания и варианты перевода. В документах и на картах одно место иногда фиксируют по-разному, и именно поэтому названия важно проверять по справочникам.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название возникает как удобное обозначение места. Оно связано с местной речью, природой или именем людей, которые первыми употребляли его в повседневной жизни.
</a:t>
            </a:r>
            <a:endParaRPr lang="en-US" sz="11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названий, которые путешествуют
</a:t>
            </a:r>
            <a:endParaRPr lang="en-US" sz="262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как память о родине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посёлок часто приносит с собой знакомое имя из прежней жизни. Так переселенцы сохраняют память о доме и делают незнакомое место более своим и понятным.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названия на новой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повторяются названия городов, рек и улиц, которые когда-то уже были важны для людей. Такие совпадения показывают, как далеко распространялись привычки и традиции.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переселения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переезжает вместе с небольшой группой людей, а потом приживается на карте надолго. В нём остаётся след дороги, переселения и связи между старыми и новыми местами.
</a:t>
            </a:r>
            <a:endParaRPr lang="en-US" sz="13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22" y="4118196"/>
            <a:ext cx="583538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на карте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перевалы и долины показывают, где людям было легче пройти, переправиться или поселиться. Такие места обычно осваивали раньше других, поэтому они часто выделяются на карте.
</a:t>
            </a:r>
            <a:endParaRPr lang="en-US" sz="1279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помогают увидеть, где жили разные народы и где проходили границы языков. По ним можно заметить, как менялся состав населения и какие культуры соседствовали друг с другом.
</a:t>
            </a:r>
            <a:endParaRPr lang="en-US" sz="1327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дороги, переправы и города складываются в сеть движения людей. Карта показывает, где были важные остановки, рынки и центры жизни, а топонимы помогают прочитать этот путь.
</a:t>
            </a:r>
            <a:endParaRPr lang="en-US" sz="1327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название связано с горой, лесом или рекой, оно подсказывает особенности местности. Так карта становится не просто схемой, а описанием природы и жизни людей одновременно.
</a:t>
            </a:r>
            <a:endParaRPr lang="en-US" sz="13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топонима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 формы названия к его смыслу и проверке в справочниках.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233168"/>
            <a:ext cx="4646100" cy="81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названия и ответьте на вопросы: какой это объект, какие части слова видны и что подсказывает форма названия.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анализа топонимов; общеизвестные географические названия.
</a:t>
            </a:r>
            <a:endParaRPr lang="en-US" sz="69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названий на примерах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объекта и смысла помогает не угадывать на слух, а проверять наиболее вероятное происхождение названия.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версию, которая лучше всего объясняет происхождение слова. Обсудите, какие признаки названия помогают отбросить неверные варианты.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викторина по теме топонимики; общеизвестные языковые наблюдения.
</a:t>
            </a:r>
            <a:endParaRPr lang="en-US" sz="695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значение названий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названия и суффиксы могут содержать важную подсказку о происхождении и смысле топонима.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топонимов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географических названиях первая буква обычно пишется с заглавной. Это помогает сразу понять, что перед нами собственное имя объекта, а не обычное слово из текста.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написание нужно проверять по атласу или словарю. Если название давно закрепилось на карте, изменять его на глаз нельзя, даже если кажется, что есть более привычный вариант.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пишут названия рек, городов и районов с похожими окончаниями. Одна лишняя или пропущенная буква может исказить смысл и сделать название неверным.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лучше свериться с официальным источником. Это важно для тетрадей, сообщений, подписей на картах и любых школьных работ по географии.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переименований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и площадях название нередко напоминает о прошлом страны или города. Иногда его меняют, чтобы подчеркнуть новую эпоху, а иногда возвращают более старую форму, знакомую по архивам и памяти жителей.
</a:t>
            </a:r>
            <a:endParaRPr lang="en-US" sz="1329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Переименование может быть знаком уважения к людям, событиям или культурному наследию. Так в названии сохраняется не только адрес, но и отношение общества к своей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меняется, жители поначалу привыкают к нему не сразу. Но со временем новая табличка становится частью привычного городского пейзажа и продолжает рассказывать свою историю.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Названия, которые помнят больше, чем кажутся
</a:t>
            </a:r>
            <a:endParaRPr lang="en-US" sz="240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 — это не просто слова на карте, а сжатая история места. Они помогают узнать природу, людей и прошлое, если читать их внимательно и проверять значения.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2026-07-25T18:23:53Z</dcterms:created>
  <dcterms:modified xsi:type="dcterms:W3CDTF">2026-07-25T18:23:53Z</dcterms:modified>
</cp:coreProperties>
</file>