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материк, государство и особенности развития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природная изоляция и климат сформировали лицо современной Австралии?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Австралия и как она стала государством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лежит в Южном и Восточном полушариях, омывается Индийским и Тихим океанами. От британского поселения 1788 года страна пришла к федерации 1901 года, сохранив Канберру, Сидней и Мельбурн как ключевые ориентиры.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Материк-остров и природная изоляция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страна-материк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занимает весь одноимённый материк и входит в число крупнейших государств мира по площади. Такое положение делает её географию особенно цельной и одновременно чрезвычайно разнообразной по природным условиям.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изолированность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отделение от других материков позволило сформироваться множеству эндемичных растений и животных. Именно поэтому австралийская природа воспринимается как уникальная биогеографическая система, а не как продолжение соседних регионов.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внутренний район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находится в условиях засушливого и полузасушливого климата. Внутренние районы слабо заселены, потому что здесь ограничены водные ресурсы и сложнее развивать устойчивое хозяйство.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у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благоприятные условия на окраинах материка сделали побережье главным пространством жизни и экономики. Здесь сосредоточены города, транспортные узлы и основные направления хозяйственного развития страны.
</a:t>
            </a:r>
            <a:endParaRPr lang="en-US" sz="11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концентрация населения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формируют главную полосу расселения страны и определяют транспортные, деловые и культурные связи между регионами.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Австралии сосредоточено прежде всего на побережье, особенно на востоке и юго-востоке, где сложились крупнейшие городские центры.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официальной статистики Австралии и оценкам численности агломераций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и территории Австралийского Союза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Австралии включает 6 штатов и 2 основные территории. Регионы отличаются по площади, природным условиям и хозяйственной специализации.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объединяет регионы с разной специализацией: от финансов и управления до добычи сырья, что усиливает территориальную неоднородность страны.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административное деление Австралийского Союза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природные зоны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тропик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Австралии лежит в тропическом поясе, где жара сочетается с сезонностью осадков. Здесь чаще встречаются саванны, редколесья и территории, зависящие от летних дождей.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материка отличается крайне засушливым климатом. Именно здесь сосредоточены пустыни и полупустыни, а дефицит влаги ограничивает плотное заселение и интенсивное земледелие.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мягкий юг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получают больше осадков и имеют условия, близкие к субтропическим и умеренным. Это делает их более удобными для проживания, транспорта и сельского хозяйства.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побережье заметно влажнее внутренних районов, поэтому природные различия между окраинами и центром очень велики. Они напрямую влияют на расселение населения и размещение хозяйства.
</a:t>
            </a:r>
            <a:endParaRPr lang="en-US" sz="10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направила расселение населения Австралии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засушливостью внутренних районов и прибрежной концентрацией населения.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древней Австралии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Наскальное искусство и память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скалах Австралии сохранились изображения, созданные коренными народами задолго до появления европейцев. Эти рисунки не только украшают ландшафт, но и передают знания о животных, маршрутах и духовных представлениях. Через них читается древняя история материка.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традиции в современном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Аборигенные народы и жители островов Торресова пролива стремятся сохранять языки, ритуалы и устные предания. Для современной Австралии это не только вопрос культуры, но и вопрос уважения к исторической памяти и равноправию.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человека и 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коренном мировоззрении ландшафт — это не просто фон жизни, а часть идентичности и ответственности. Такая связь помогает понять, почему природное наследие Австралии рассматривается как культурная ценность национального масштаба.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Австралии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развитые города, высококвалифицированные кадры и устойчивые международные связи, особенно в Азиатско-Тихоокеанском регионе.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показывает постиндустриальный характер экономики, а сырьевой экспорт остаётся важнейшей опорой внешних доходов.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экономики Австралии на основе открытых статистических и отраслевых обзоров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Горнодобывающий сектор и мировая торговля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входит в число крупнейших мировых поставщиков железной руды, угля и сжиженного природного газа. Именно эти товары формируют значительную часть экспортной выручки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партнёры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рынки сбыта находятся в Азии: это Китай, Япония, Республика Корея и Индия. Такая ориентация подчёркивает тесную связь Австралии с экономикой Азиатско-Тихоокеанского региона.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мощные добывающие районы расположены в Западной Австралии, Квинсленде и Новом Южном Уэльсе. Здесь сосредоточены крупные месторождения и инфраструктура для вывоза сырья.
</a:t>
            </a:r>
            <a:endParaRPr lang="en-US" sz="1143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Горнодобывающий сектор создаёт рабочие места и приносит доходы даже в удалённые районы. Для многих территорий он остаётся главным источником экономической активности и инвестиций.
</a:t>
            </a:r>
            <a:endParaRPr lang="en-US" sz="11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и основные товары экспорта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природные условия и специализация регионов формируют экспортную модель Австралии.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опирается на сырьевые и аграрные отрасли, а их размещение тесно связано с климатом, ресурсами и транспортной доступностью.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хозяйства Австралии; экспортная специализация регионов.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символы и уникальная фауна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Австралии встречаются только здесь, поэтому страна считается одним из мировых центров эндемизма. Изоляция материка позволила сохранить необычные формы жизни, не вытесненные более конкурентными видами.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Кенгуру, коала и вомбат относятся к сумчатым. Их биология связана с длительным вынашиванием детёнышей в сумке, что делает австралийскую фауну особенно узнаваемой и отличной от фауны других материков.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линии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 ехидна — редкие яйцекладущие млекопитающие. Их существование напоминает о древних этапах эволюции и делает Австралию важнейшей территорией для изучения биогеографии и зоологии.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бренд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фауна стала частью национального образа страны, а также основой природного туризма и экологического просвещения. Сохранение видов здесь связано не только с наукой, но и с имиджем Австралии.
</a:t>
            </a:r>
            <a:endParaRPr lang="en-US" sz="11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 давлением природных и антропогенных факторов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меняются экосистемы, зависящие от воды, тепла и стабильного режима осадков. Это делает охрану природных территорий задачей национального масштаба.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сочетанием климатического стресса и хозяйственного освоения: природные системы теряют устойчивость сразу по нескольким направлениям.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Австралийского бюро статистики, CSIRO и национальных экологических обзоров.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 государственные символы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сохраняет монархическую форму государства, но управление строится на принципах парламентаризма. Монарх Великобритании выполняет формальную роль, а его интересы в стране представляет генерал-губернатор.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 правительство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Законодательную власть осуществляет двухпалатный парламент, а исполнительную — правительство во главе с премьер-министром. Такая система обеспечивает разделение полномочий и контроль между ветвями власти.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Столица-компромисс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Канберра была выбрана специально как нейтральный центр между Сиднеем и Мельбурном. Этот шаг отражает федеративный характер страны и стремление избежать соперничества крупнейших городов.
</a:t>
            </a:r>
            <a:endParaRPr lang="en-US" sz="1257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и институты подчёркивают общенациональную идентичность Австралии. Они сочетают британское наследие, собственную политическую традицию и высокий уровень региональной автономии.
</a:t>
            </a:r>
            <a:endParaRPr lang="en-US" sz="12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Федерация, власть и участие граждан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Конституции Австралийского Союза и действующей практике распределения полномочий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инновации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мирового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система высшего образования привлекает студентов из разных стран и поддерживает сильные исследовательские школы. Australian National University, University of Melbourne и University of Sydney входят в число самых известных университетов страны и формируют научную репутацию Австралии в мире.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для практических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 Австралии тесно связаны с реальными потребностями экономики и природы. Здесь развиваются медицина, климатология, океанология, горные технологии и аграрная наука, а научные центры помогают решать задачи региона Азиатско-Тихоокеанского пространства.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748" y="1798217"/>
            <a:ext cx="249600" cy="22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993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6181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мировые достопримечательности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Сиднейский оперный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узнаваемых символов страны соединяет современную архитектуру и культурную жизнь. Он показывает, как Австралия умеет превращать городское пространство в мировой бренд.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система коралловых рифов привлекает дайверов, исследователей и любителей природы. Это одновременно туристический магнит и объект особой экологической охраны.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для коренных народов природный объект стал важным центром культурного и познавательного туризма. Он помогает увидеть Австралию не только как современную страну, но и как древний ландшафт памяти.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Голд-Коста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 Голд-Коста известны серфингом, мягким климатом и развитой туристической инфраструктурой. Здесь особенно заметна роль прибрежных районов в формировании имиджа страны.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 позволяют увидеть редкие экосистемы, эндемичные виды и разнообразие ландшафтов. Для многих путешественников именно природа становится главным поводом выбрать Австралию.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вызовы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сильнее всего проявляются там, где природные ограничения совпадают с интенсивным землепользованием, добычей ресурсов и ростом прибрежных городов.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взаимосвязаны: засуха, пожары и деградация почв усиливают друг друга, а морские экосистемы особенно страдают от потепления и загрязнения.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Australian Government Department of Climate Change, Energy, the Environment and Water.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 Азиатско-Тихоокеанском регионе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партнёр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активно торгует со странами Восточной и Юго-Восточной Азии, а также с Океанией. Сырьевой экспорт, сельскохозяйственная продукция и услуги делают её заметным участником региональной экономики.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участвует в международном сотрудничестве по вопросам безопасности, морских коммуникаций и гуманитарной поддержки. Её роль усиливается благодаря устойчивым институтам и предсказуемой внешней политике.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и научный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финансовый сектор и сильная исследовательская база позволяют Австралии влиять не только через торговлю, но и через технологии, образование и экспертные решения для соседних государств.
</a:t>
            </a:r>
            <a:endParaRPr lang="en-US" sz="1303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Океанией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островными государствами Тихого океана имеют особое значение: здесь Австралия сочетает экономическое партнёрство, помощь в развитии и участие в решении климатических проблем региона.
</a:t>
            </a:r>
            <a:endParaRPr lang="en-US" sz="13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ключ к пониманию Австралии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показывает, как изоляция, климат, ресурсы и прибрежное расселение формируют хозяйство, политику и экологические вызовы страны. Именно география помогает понять её современное развитие и место в 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2026-06-03T00:22:59Z</dcterms:created>
  <dcterms:modified xsi:type="dcterms:W3CDTF">2026-06-03T00:22:59Z</dcterms:modified>
</cp:coreProperties>
</file>