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время: встреча Европы и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которое навсегда изменило мир.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искала путь в богатые страны Востока, а моряки отправлялись в рискованные плавания. Колумб случайно открыл для европейцев новые земли, и с этого началась новая эпоха.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встреча двух миров стала исторической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толкало Европу к дальним морям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быстро богатели, а рынки становились всё оживлённее. Купцам нужны были новые товары и новые пути, чтобы вести торговлю быстрее и выгоднее.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Растущие города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были очень ценными и дорогими. Их добавляли в еду и хранили как редкость, поэтому за ними охотно отправлялись в далёкие страны.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 пряности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Каравеллы, компас и точные карты помогали смелым морякам уходить в океан. Путешествия становились не только отважным делом, но и более надёжным.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морские инструменты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Христофора Колумба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1492 года три корабля вышли из Испании в Атлантический океан. На палубах было тревожно и интересно одновременно: моряки не знали, что увидят впереди, но верили своему командиру.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уходят в неизвестность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долгих дней в море экспедиция увидела острова Карибского моря. Колумб был уверен, что добрался до Азии, но на самом деле перед ним открывались новые земли для Европы.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которого не ждали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незнакомыми берегами стала важным поворотом. С этого плавания начались постоянные путешествия через океан, а вместе с ними — обмен товарами, людьми и знаниями между двумя мирами.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большой истории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земли Америки до европейцев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Ацтеки, майя, инки и многие другие народы строили города, дороги, храмы и поля. Они умело вели хозяйство и создавали богатую культуру.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огромных территориях Америки жили миллионы людей. У них были свои государства, языки, обычаи и законы, поэтому эти земли никак нельзя назвать пустыми.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здесь шла давно и по-своему. Люди охотились, выращивали растения, торговали и передавали знания детям, как это делают и сегодня.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поменялось после встречи континентов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кукуруза, томаты, какао и табак сначала были диковинкой. Потом они стали привычными продуктами и сильно изменили питание людей.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в Европе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обмен растениями, животными и вещами между Европой и Америкой. Он изменил кухни, поля, торговлю и даже привычки людей по обе стороны океана.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Колумбов обмен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Америку привезли лошадей, коров, пшеницу и железные изделия. Это заметно изменило труд, передвижение и повседневную жизнь местных жителей.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орудия в Америке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происходила встреча континентов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морского плавания к появлению колоний и споров за земли.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развивалось освоение Америки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 Португалия первыми стали создавать поселения и управлять землями в Америке. Их корабли привозили людей, товары и оружие.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борьба за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часто теряли свои земли и свободу. Из-за этого между европейскими государствами и народами Америки возникали долгие и тяжёлые споры.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присоединяются другие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Англия, Франция и Нидерланды тоже начали бороться за новые территории. Они строили порты, города и укрепления на побережье.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больших перемен в торговле и добыче сокровищ.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Великих географических открытий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года европейцы начали активно везти из Америки золото и серебро, особенно из рудников Мексики и Перу.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тяжёлые последствия встречи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людьми через океан приплывали и болезни. Для местных народов они были совсем новыми, поэтому защита организма часто не помогала. Это стало одной из самых тяжёлых бед после встречи двух миров.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враг на кораблях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этой встречи не только о плаваниях и картах. Она напоминает, что новые дороги в мир иногда приносят не только знания, но и боль, если люди не умеют беречь друг друга.
</a:t>
            </a:r>
            <a:endParaRPr lang="en-US" sz="217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Печальный итог открытия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население быстро сокращалось. Заболевшие люди слабели, а привычная жизнь нарушалась. Берег, который сначала встречал корабли, для многих семей становился местом горя и потерь.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Пустеющие деревни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открытия новых земель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Европу пришли картофель, кукуруза и томаты. Сначала их пробовали осторожно, а потом они стали обычной частью еды и помогли людям питаться разнообразнее и сытнее.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продукты на столе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пути открыли доступ к новым товарам и большим прибылям. Города росли, на рынках становилось оживлённее, а купцы получали всё больше возможностей для обмена.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стала богаче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торговле порты, площади и склады быстро развивались. В городах появлялись новые ремёсла, деньги и новости из далёких стран, поэтому жизнь становилась более связанной с миром.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 менялись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Америке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землях Америки появились новые города и поселения, а вместе с ними — чужие языки, законы и обычаи. Жизнь местных народов сильно изменилась и уже не была прежней.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старых государств была разрушена или подчинена. Людям приходилось приспосабливаться к новым правителям, новым порядкам и новым способам хозяйства, которые нередко устанавливались силой.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местные, европейские и африканские традиции начали смешиваться. Так возникли новые праздники, песни, блюда и привычки, из которых сложилась очень разнообразная культура.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 трагедия рабства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кораблях люди ехали в тяжёлых условиях, а путь через океан был долгим и опасным. Многие не переживали дорогу и страдали от голода и болезней.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на плантациях европейцы стали насильно увозить в Америку жителей Африки. Людей разлучали с семьями и лишали права выбирать свою судьбу.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принудительное переселение называли работорговлей. Оно принесло огромную боль многим народам и стало одной из самых мрачных страниц истории.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от плантаций и торговли получали одни, а цена этого богатства была страшной для других. Поэтому эту историю нужно помнить особенно внимательно.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света связались между собой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морские пути связали Европу, Америку и Африку, но сделали этот обмен очень неравным.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о Земле и морях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через океан помогли людям точнее представить, как устроена наша планета. Стало яснее, где находятся материки, острова и большие водные пространства.
</a:t>
            </a:r>
            <a:endParaRPr lang="en-US" sz="2271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стала понятнее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учились замечать, как дуют ветры и куда движутся воды. Эти знания помогали выбирать удачный путь и не спорить с океаном, который любит сюрпризы.
</a:t>
            </a:r>
            <a:endParaRPr lang="en-US" sz="228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течения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записывали берега, расстояния и опасные места. Благодаря этому на картах постепенно появлялось больше точных линий, а путешествовать становилось легче и безопаснее.
</a:t>
            </a:r>
            <a:endParaRPr lang="en-US" sz="2033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стали точнее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моряков стали важными для науки о Земле. География помогала людям лучше понимать моря, берега и дороги, по которым можно добраться до далёких стран.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развивалась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 приборы в океане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лёгком и быстром корабле моряки отправлялись туда, где за горизонтом начиналась неизвестность. Паруса ловили ветер, волны били в борт, а впереди ждали новые берега и много вопросов. Такой корабль был настоящим помощником смелых путешественников.
</a:t>
            </a:r>
            <a:endParaRPr lang="en-US" sz="2089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Каравелла уходит в открытое море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только вода и небо, очень важно не потеряться. Компас помогал морякам узнавать, где север и юг, и держать нужное направление. Без него океан казался бы огромным лабиринтом без выходов.
</a:t>
            </a:r>
            <a:endParaRPr lang="en-US" sz="2299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показывает дорогу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звёздам моряки могли проверять своё положение в пути. Астролябия помогала им смотреть на небо как на карту. Ночной океан был красивым, но серьёзным: только внимательный мореплаватель мог пройти его уверенно.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и звёздная ночь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этой истории есть две стороны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одних европейцев плавания означали открытия, новые маршруты и богатства. Они радовались неизвестным землям, как дети новой карте сокровищ, только без пиратов.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жителей Америки это стало началом завоеваний, потери свободы и разрушения привычной жизни. Радость одних обернулась тяжёлыми испытаниями для других.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одно событие можно видеть по-разному. История учит смотреть внимательнее: за громкими открытиями часто скрываются и смелость, и боль, и очень непростые последствия.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встречи в современном мире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помидоры, кукуруза и шоколад стали привычными почти везде. Эти продукты когда-то путешествовали через океан, а теперь живут на наших кухнях и в любимых блюдах.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Америки сегодня говорят на испанском, португальском и других европейских языках. Это напоминает, что встреча континентов изменила не только карты, но и речь людей.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путешествия и культурный обмен соединяют страны и сегодня. Следы той давней встречи можно увидеть в еде, названиях городов, обычаях и даже в школьных уроках истории.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темы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одно историческое событие может иметь и светлые, и очень тёмные стороны. Именно поэтому его важно изучать внимательно и честно.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Африки она обернулась работорговлей и тяжёлыми потерями. Миллионы людей пострадали из-за жадности и насилия, которые сопровождали погоню за богатством.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встреча принесла Европе богатство и новые продукты, а Америке — перемены в жизни, городах и культуре. Но перемены были не всегда добрыми и справедливыми.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Европы и Америки изменила мир: появились новые морские пути, товары и знания. Человечество словно открыло ещё одну большую страницу своей истории.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которую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Европы и Америки показывает, как одно открытие может изменить жизнь многих людей. История учит радоваться знаниям, но помнить о справедливости, уважении и цене больших перемен.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2026-05-21T09:54:34Z</dcterms:created>
  <dcterms:modified xsi:type="dcterms:W3CDTF">2026-05-21T09:54:34Z</dcterms:modified>
</cp:coreProperties>
</file>