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5525" y="179972"/>
            <a:ext cx="54564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Подкласс Двоякодышащие рыбы: Обзор и ключевые темы
</a:t>
            </a:r>
            <a:endParaRPr lang="en-US" sz="3498" dirty="0"/>
          </a:p>
        </p:txBody>
      </p:sp>
      <p:sp>
        <p:nvSpPr>
          <p:cNvPr id="5" name="Text 1"/>
          <p:cNvSpPr txBox="1"/>
          <p:nvPr/>
        </p:nvSpPr>
        <p:spPr>
          <a:xfrm>
            <a:off x="6396350" y="4798800"/>
            <a:ext cx="2578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25525" y="1837450"/>
            <a:ext cx="4081800" cy="8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рыбы с двойным дыханием — ключ к пониманию эволюции 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значение двоякодышащих рыб
</a:t>
            </a:r>
            <a:endParaRPr lang="en-US" sz="265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рыбы появились в девонский период более 400 миллионов лет назад. Их легочные приспособления помогали выживать в кислородно бедных водах и впервые выходить на сушу. Сегодня известно всего три рода, представляющих этот древний подкласс.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двоякодышащих рыб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относятся к группе хордов, классу лучепёрые рыбы, подклассу двоякодышащие, что подчеркивает их особое положение среди позвоночных.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виды разделяют на три рода: Neoceratodus — австралийский, Protopterus — африканский, и Lepidosiren — южноамериканский, каждый с уникальными чертами.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двоякодышащих было значительно больше — до 70 видов, что свидетельствует об их широкой эволюционной адаптации и разнообразии.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представители двоякодышащих рыб
</a:t>
            </a:r>
            <a:endParaRPr lang="en-US" sz="2704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Neoceratodus – австралийский реликт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обитает в реках и озерах Австралии. Имеет одно лёгкое и уникальные морфологические черты, близкие к древним формам, что делает его важным объектом исследований.
</a:t>
            </a:r>
            <a:endParaRPr lang="en-US" sz="882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Protopterus — африканский адаптант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Живёт в пресных водоёмах Африки, отличается двумя лёгкими и способностью впадать в состояние анабиоза при пересыхании водоёмов, что обеспечивает его выживание.
</a:t>
            </a:r>
            <a:endParaRPr lang="en-US" sz="911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Lepidosiren – южноамериканская двоякодышащая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Обитает в болотах и медленнотекущих реках Южной Америки. Способен дышать кислородом атмосферного воздуха и адаптирован к сезонным изменениям окружающей среды.
</a:t>
            </a:r>
            <a:endParaRPr lang="en-US" sz="887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покров и его роль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Кожа двоякодышащих покрыта слизью, которая защищает от пересыхания и паразитов. Это особенно важно при выходе на сушу или в засушливые периоды.
</a:t>
            </a:r>
            <a:endParaRPr lang="en-US" sz="918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Двойное дыхание в строении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Жабры обеспечивают дыхание в воде, тогда как лёгкие активируются при дефиците кислорода или на суше, демонстрируя уникальную физиологию этих рыб.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Парные плавники как прообраз конечностей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Мускулистые парные плавники имеют строение, напоминающее конечности наземных животных, что свидетельствует об их эволюционной связи с первыми тетраподами.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строения двоякодышащих рыб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система двоякодышащих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Дышат жабрами в воде и лёгкими при недостатке кислорода или на суше, что обеспечивает гибкую адаптацию к переменам среды.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Neoceratodus одно лёгкое, в то время как Protopterus и Lepidosiren имеют два, что отражает разнообразие эволюционных решений.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Кровеносная система лёгких хорошо развита, напоминает строение у амфибий, и включает плотную сеть капилляров для эффективного газообмена.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условиям среды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способны зарываться в ил и образовывать защитный слизистый кокон при засухе, сохраняя жизнедеятельность длительное время.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состоянии анабиоза они могут переживать до четырёх лет без воды, что делает их уникальными выживальщиками в переменчивом климате.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Легкие позволяют дышать атмосферным воздухом, обеспечивая жизнеспособность во время полного пересыхания водоёмов, особенно у африканских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2086982"/>
            <a:ext cx="3563700" cy="9695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характеристик современных двоякодышащих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основные параметры трёх современных родов двоякодышащих рыб, отражая их географию, анатомию и размеры.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дыхательных органах и размерах связаны с условиями обитания и адаптациями к ним.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И.С. Агафоновой, 2022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 Protopterus и Lepidosiren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рациона составляют моллюски, насекомые и ракообразные. Эти рыбы успешно используют зубные пластины для дробления твёрдой пищи, что способствует разнообразию питания.
</a:t>
            </a:r>
            <a:endParaRPr lang="en-US" sz="904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Охота на мелкую рыбу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двоякодышащие охотятся на мелких рыб. Они используют быстрые движения и развитые челюсти, чтобы эффективно захватить и удержать добычу в водной среде.
</a:t>
            </a:r>
            <a:endParaRPr lang="en-US" sz="1001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двоякодышащих рыб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и развитие потомства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Икра откладывается в укромных местах, часто в норах, где потомство защищено от хищников и неблагоприятных условий.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Личинки сперва дышат внешними жабрами, затем в процессе роста развивается лёгочная система, что обеспечивает переход к автономному дыханию.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Ухаживание самцов, особенно Protopterus, включает аэрацию гнезда движениями плавников для поддержания кислородного баланса.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численности двоякодышащих рыб с XIX века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снижения — уничтожение среды обитания и антропогенное давление, особенно в регионах с активной хозяйственной деятельностью.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Neoceratodus сокращаются быстрее всего, что вызывает серьезную озабоченность среди защитников природы.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И.С. Агафоновой, 2022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и меры охраны современных двоякодышащих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мест обитания связано с осушением рек и заболачиванием, что напрямую сокращает площади подходящих водоемов для двоякодышащих.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промышленными и сельскохозяйственными отходами уменьшает качество среды, ухудшая условия жизни рыб и снижая их выживаемость.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Браконьерский вылов влияет на численность, особенно в районах, где рыбы используются в пищу или традиционной медицине.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охраны включают создание резерватов, разведение в неволе и законодательные меры, направленные на защиту этих видов в естественной среде.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научного изучения двоякодышащих рыб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1837 году анатом Ричард Оуэн первым описал живую двоякодышащую, что вызвало большой интерес к этим древним рыбам.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и XX веках двух дыхательных рыб изучали видные эволюционисты, включая Чарльза Дарвина, рассматривая их как ключ к эволюции наземных животных.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сфокусированы на генетике и способностях адаптироваться к гипоксии, что помогает понять механизмы выживания в экстремальных условиях.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Работы по изучению двоякодышащих продолжаются, раскрывая их биологические и экологические особенности, важные для науки и сохранения видов.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1150058"/>
            <a:ext cx="3512700" cy="26242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15575" y="1150678"/>
            <a:ext cx="3512700" cy="27099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315050" y="394297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плавников двоякодышащих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Плавники содержат внутренний осевой скелет с костными структурами, напоминающими кисти и пальцы у наземных позвоночных. Это доказывает их близкое родство с предками амфибий и рептилий.
</a:t>
            </a:r>
            <a:endParaRPr lang="en-US" sz="921" dirty="0"/>
          </a:p>
        </p:txBody>
      </p:sp>
      <p:sp>
        <p:nvSpPr>
          <p:cNvPr id="9" name="Text 1"/>
          <p:cNvSpPr txBox="1"/>
          <p:nvPr/>
        </p:nvSpPr>
        <p:spPr>
          <a:xfrm>
            <a:off x="4948164" y="3959825"/>
            <a:ext cx="2647500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конечностями амфибий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показывают сходство строения парного плавника и лапы амфибии — наличие суставов и костей, что подтверждает эволюционные переходы от воды к суше.
</a:t>
            </a:r>
            <a:endParaRPr lang="en-US" sz="1064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плавников и сходство с наземными позвоночными
</a:t>
            </a:r>
            <a:endParaRPr lang="en-US" sz="2704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двоякодышащих в эволюции позвоночных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демонстрируют первый пример использования лёгких для дыхания атмосферным воздухом в позвоночных животных.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парных плавников указывает на начальные этапы формирования конечностей, пригодных для передвижения по суше.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рыбы служат живым свидетельством переходной стадии между исключительно водными и наземными представителями позвоночных.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численности беспозвоночных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регулируют популяции моллюсков и насекомых, предотвращая чрезмерное размножение и поддерживая баланс в пресноводных экосистемах.
</a:t>
            </a:r>
            <a:endParaRPr lang="en-US" sz="946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биоразнообразие и структуру сообществ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двоякодышащих способствует устойчивости и разнообразию экосистем озёр и рек, улучшая качество среды обитания для других водных организмов.
</a:t>
            </a:r>
            <a:endParaRPr lang="en-US" sz="950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двоякодышащих в сообществах пресных вод
</a:t>
            </a:r>
            <a:endParaRPr lang="en-US" sz="2496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8021" y="1543934"/>
            <a:ext cx="442575" cy="505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98400" y="2958918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17200" y="2928768"/>
            <a:ext cx="442575" cy="5058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рыбы и место в культуре и науке
</a:t>
            </a:r>
            <a:endParaRPr lang="en-US" sz="2704" dirty="0"/>
          </a:p>
        </p:txBody>
      </p:sp>
      <p:sp>
        <p:nvSpPr>
          <p:cNvPr id="12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4694810" y="1302330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в научных музеях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Neoceratodus является постоянным экспонатом в музеях Австралии, привлекая внимание к значению эволюционных переходов.
</a:t>
            </a:r>
            <a:endParaRPr lang="en-US" sz="981" dirty="0"/>
          </a:p>
        </p:txBody>
      </p:sp>
      <p:sp>
        <p:nvSpPr>
          <p:cNvPr id="14" name="Text 3"/>
          <p:cNvSpPr txBox="1"/>
          <p:nvPr/>
        </p:nvSpPr>
        <p:spPr>
          <a:xfrm>
            <a:off x="2806801" y="271731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Изображения на почтовых марках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орнаментируют почтовые марки Австралии и Уругвая, символизируя связь природы и национальной культуры.
</a:t>
            </a:r>
            <a:endParaRPr lang="en-US" sz="981" dirty="0"/>
          </a:p>
        </p:txBody>
      </p:sp>
      <p:sp>
        <p:nvSpPr>
          <p:cNvPr id="15" name="Text 4"/>
          <p:cNvSpPr txBox="1"/>
          <p:nvPr/>
        </p:nvSpPr>
        <p:spPr>
          <a:xfrm>
            <a:off x="6693988" y="2687164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в научной литературе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Научно-популярные книги регулярно упоминают двоякодышащих как важный объект для понимания истории развития позвоночных.
</a:t>
            </a:r>
            <a:endParaRPr lang="en-US" sz="98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жизни и темпы роста разных родов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Neoceratodus растёт медленно, достигая зрелости позже, что связано с его долгой продолжительностью жизни.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Длительная жизнь Neoceratodus отражает стабильность их среды, в отличие от Protopterus и Lepidosiren с более быстрой сменой поколений.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Зоологические исследования, 2019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 года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впадать в анабиоз позволяет двоякодышащим переживать экстремальные условия, обеспечивая выживание и восстановление популяций.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И.С. Агафонова,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1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 анабиоза африканских видов защищает их во время засух и полного высыхания водоёмов.
</a:t>
            </a:r>
            <a:endParaRPr lang="en-US" sz="219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уникальность двоякодышащих в природе и науке
</a:t>
            </a:r>
            <a:pPr algn="ctr" indent="0" marL="0">
              <a:lnSpc>
                <a:spcPct val="90000"/>
              </a:lnSpc>
              <a:buNone/>
            </a:pPr>
            <a:r>
              <a:rPr lang="en-US" sz="32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Двоякодышащие рыбы демонстрируют важные эволюционные адаптации, указывающие на переход от воды к суше, и требуют охраны для поддержания биологического разнообразия.
</a:t>
            </a:r>
            <a:endParaRPr lang="en-US" sz="32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2026-05-07T14:30:54Z</dcterms:created>
  <dcterms:modified xsi:type="dcterms:W3CDTF">2026-05-07T14:30:54Z</dcterms:modified>
</cp:coreProperties>
</file>