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Георгиевич Паустовский: писатель, путешественник, мастер русского слова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учил видеть красоту мира и силу точного слова.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в литературе XX 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век революций и войн, но писал о реальной жизни, дорогах, природе и нравственном выборе. Его проза соединяет традиции классики XIX века с опытом XX века и остаётся понятной школьникам.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— рождение в Москве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родился 31 мая 1892 года в Москве. Ранние годы его жизни начались в большой и быстро меняющейся стране.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детства в книгах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городов, людей и природы остались с ним надолго. Позже они стали важной основой его рассказов и повестей.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Киеве и Одессе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детства он провёл в Киеве, а позже жил в Одессе и других городах. Частые переезды расширили его круг наблюдений.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интересы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учился в Киевской гимназии, затем поступал в Киевский университет и занимался на историко-филологическом факультете, но не завершил учёбу.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начав самостоятельную жизнь, он вынужден был много работать. Это приучило его внимательно относиться к повседневным событиям и людям вокруг.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появились ещё до революции. К литературе он пришёл через журналистику, наблюдение за жизнью и желание точно передать увиденное.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 источник тем и образов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города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много ездил по России, Украине, Кавказу и Крыму. Он видел северные и южные города, станции, порты и степные дороги.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наблюдения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поездка давала ему новые детали для прозы. Из этих впечатлений рождались точные описания природы, быта и человеческих характеров.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Паустовский видел тяжёлые последствия боёв и ценность каждого человеческого дня. Этот опыт сделал его взгляд на жизнь особенно серьёзным.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пробовал себя в разных занятиях и рано узнал жизнь не по книгам, а на практике. Это помогло ему писать о простых людях убедительно и честно.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журналистике учила его быстро замечать главное и точно описывать события. Наблюдательность позже стала важной чертой его художественной прозы.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мира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укрепил в его произведениях мысль о том, что мир и человеческая жизнь дороже любой победной красивости. Война у него — тяжёлое испытание, а не игра.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и жизненный опыт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литературное признание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появились первые заметные книги и очерки Паустовского. Именно тогда его имя стало всё чаще звучать в литературной среде.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ранних произведений особенно выделяются «Кара-Бугаз» и «Северная повесть». Они привлекали точностью наблюдений и вниманием к труду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подкупали живые бытовые детали, мягкая лирическая интонация и ощущение, что за каждым описанием стоит личный опыт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произведениях Паустовского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говорит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Паустовского лес не молчит: он шуршит, пахнет сыростью, хранит тишину и обещание открытия. Через такие картины автор показывает, как человек учится замечать мир внимательнее и добрее.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человеческое сердце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«Мещёрская сторона» и «Заячьи лапы» природные картины связаны с добротой, состраданием и трудолюбием. Пейзаж у Паустовского помогает раскрыть характеры и нравственный смысл истории.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свет и погода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море, дождь, снег и утренний свет становятся частью настроения рассказа. Эти детали не просто украшают текст, а помогают почувствовать настроение героя и ход его мыслей.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«Мещёрская сторона»: красота обычной России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соединяет личные воспоминания, наблюдения за деревенской жизнью и чувство внутренней свободы, которое рождается среди природы.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запахи трав, туман над водой, лесные тропинки, реки и спокойный ритм повседневной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создана как лирическое описание Мещёры — тихого уголка России, где простые пейзажи становятся важнее внешней событийности.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показывает, что красота может быть незаметной и тихой, но именно она делает место родным и незабываемым.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для школьного чтения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«Тёплый хлеб»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помогает понять, как ошибка может привести к беде, а исправление требует не слов, а поступков. Рассказ учит ответственности, совести и доброте.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«Растрёпанный воробей»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особенно важны сочувствие и помощь слабому. Паустовский показывает, что настоящее добро проявляется в заботе и готовности прийти на выручку.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истории построены так, что герой должен задуматься о своих действиях. Для школьников это понятный пример того, как решения влияют на других.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урок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легко читать благодаря прозрачному сюжету и точным деталям. Но за простотой скрывается серьёзный разговор о честности, сострадании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точное и живое средство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звучание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делать речь образной с помощью эпитетов, сравнений и звуковых деталей. Благодаря этому даже обычная сцена в его прозе становится запоминающейся и почти видимой.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точность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писал ясно и без лишних украшений, поэтому его текст легко читать и понимать. При этом каждая фраза у него тщательно выверена и работает на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книгах эти темы переплетаются: пейзаж помогает передать настроение, а воспоминания усиливают личный тон повествования.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Паустовского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творчества Паустовского — связь человека с природой и памятью, а остальные темы поддерживают этот лирический и нравственный строй.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К. Г. Паустовского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книги Паустовского раскрывают природу, нравственный выбор, память и силу слова.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особенности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Паустовского разные жанры служат одной цели: показать нравственный смысл через простую, жизненную историю.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К. Г. Паустовского, школьное чтение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рассказа Паустовского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композицию его короткой прозы и сказок.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роза»: книга о писательском труде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книге Паустовский объясняет, что литература рождается из внимательного наблюдения за жизнью. Писателю нужны терпение, память и умение замечать важную деталь.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 помогает понять, как из обычных впечатлений возникает настоящее произведение. Книга учит видеть в повседневности материал для творчества и уважать труд писателя.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хороший текст не бывает случайным. Слова должны быть точными, а автор — честным перед собой и читателем, иначе рассказ теряет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Признание, награды и читательская известность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Паустовский был широко известен как один из самых читаемых советских писателей, а его книги постоянно переиздавались большими тиражами.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награждён высокими государственными наградами, среди которых орден Ленина и Государственная премия СССР, что подчёркивало значение его творчества.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Паустовского читали не только в СССР, но и за рубежом. Его проза привлекала простым языком, теплотой и уважением к человеку.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писателя связано с культурой, интеллигентностью и любовью к слову. Именно поэтому Паустовский остаётся важной фигурой для многих поколений читателей.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традиции русской литературы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продолжил линию Тургенева, Чехова и Пришвина, сохранив внимание к природе, внутреннему миру человека и точной художественной детали. Его проза наследует их ясность и мягкую лиричность.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XX века он стал мастером короткого, но глубокого повествования. У него небольшое событие превращается в разговор о совести, красоте и ценности человеческой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видно, как личный опыт постепенно превращался в книги, которые стали известны нескольким поколениям читателей.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плодотворные десятилетия пришлись на 1920–1950-е годы: именно тогда Паустовский сформировал свой узнаваемый стиль и создал главные произведения.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К. Г. Паустовском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Паустовский важен для современных школьников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учат замечать красоту в привычных вещах: в лесу, дождe, дороге, человеческом поступке. Это помогает читать внимательнее и видеть мир глубже.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Паустовского легко узнать знакомые школьникам темы: дружбу, ответственность, доброту, память и помощь тому, кто слабее. Такие истории понятны и сегодня.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 и короткие сюжеты делают его произведения доступными для подростков. При этом они заставляют задуматься о совести, уважении и силе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Паустовский: искусство видеть главное в простом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показал, что литература может быть тихой по интонации, но очень глубокой по смыслу. Его книги учат читать мир внимательнее, беречь слово и оставаться добрым человеком.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2026-05-22T13:59:09Z</dcterms:created>
  <dcterms:modified xsi:type="dcterms:W3CDTF">2026-05-22T13:59:09Z</dcterms:modified>
</cp:coreProperties>
</file>