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сила воздуха на Землю. Нормальное давление у моря — около 760 мм рт. ст. (1013 гПа).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давление: воздух вокруг нас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помогает объяснять воздух, погоду, облака и осадки. Оно меняется в течение дня, по сезонам и в горах — значит, влияет на то, будет ли погода ясной, дождливой или ветреной.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географии изучают атмосферное давление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— это давление воздуха на земную поверхность и тела в атмосфере. Оно возникает из-за веса воздушного столба и измеряется барометром.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(нормальное давление: 1013 гПа = 760 мм рт. ст.).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1013 гПа
</a:t>
            </a:r>
            <a:pPr algn="ctr" indent="0" marL="0">
              <a:lnSpc>
                <a:spcPct val="120004"/>
              </a:lnSpc>
              <a:buNone/>
            </a:pPr>
            <a:r>
              <a:rPr lang="en-US" sz="84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соответствует нормальному давлению на уровне моря и часто используется как ориентир в метеонаблюдениях.
</a:t>
            </a:r>
            <a:endParaRPr lang="en-US" sz="33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воздуха становится меньше над нами, поэтому давление падает сильнее всего в первые километры.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видно: чем выше местность, тем быстрее уменьшается давление, а значит меняются и условия для погоды и самочувствия.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Рассчитанные ориентировочные значения (типовой учебный ряд): 0–5000 м; точные цифры зависят от конкретного дня и погоды.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давление меняется с высотой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барометров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измеряет атмосферное давление. Ртутный барометр показывает его по высоте столба ртути, а анероидный — по работе упругой металлической коробочки внутри.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барометр помогает следить за погодой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передают данные с датчика на экран. Регулярные наблюдения за давлением помогают заметить перемены погоды заранее, даже без сложных вычислений.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— прибор для измерения давления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воздуха находится над определённым местом, тем больше молекул давит сверху. Поэтому давление накапливается «с высоты вниз».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Земли воздуха больше, чем высоко в горах. Поэтому на больших высотах давление заметно ниже и ощущается в быту и природе.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газа в атмосфере постоянно движутся и сталкиваются с поверхностями. Совокупность таких ударов и создаёт давление воздуха.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оказывает давление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учебные значения; фактические показания меняются в зависимости от погоды.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давления на разных высотах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давление уменьшается по мере подъёма вверх: чем выше, тем меньше 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давление снижается с высотой, потому что уменьшается вес столба воздуха над точкой наблюдения.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не ощущаем давление как тяжесть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со всех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действует на тело одновременно с разных направлений. Поэтому итоговая «нагрузка» внутри и снаружи в среднем уравновешивается.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уравновешивание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организма есть давление воздуха и жидкостей. Оно компенсирует внешнее давление воздуха, поэтому человек обычно не чувствует его как сильную тяжесть.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становится заметным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давления ощущаются при смене высоты или резкой перемене погоды. Тогда уравновешивание происходит не сразу, и появляются неприятные ощущения.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наблюдают изменения погоды по давлению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наблюдений: сравнить давление с предыдущими значениями и связать его с облачностью и ветром.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Торричелли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трубке сохранялась «пустота над столбом» настолько, что ртуть удерживалась. Это показало роль атмосферного воздуха в поддержании уровня жидкости.
</a:t>
            </a:r>
            <a:endParaRPr lang="en-US" sz="1714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доказал: воздух оказывает давление и может удерживать столб жидкости. Так ртутный барометр стал измерительным способом в науке.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1643 год — опыт с трубкой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Торричелли использовал ртутную трубку. После переворачивания ртуть не вытекла полностью — остался столб высотой около 760 мм.
</a:t>
            </a:r>
            <a:endParaRPr lang="en-US" sz="17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вес распределяется по разной площади: чем меньше площадь соприкосновения, тем больше давление на поверхность.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давление растёт при уменьшении площади опоры и снижается, когда вес «размазывается» по большей площади.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физическая модель: P = F/S; значения в графике — иллюстративные относительные (без абсолютных единиц), дата подготовки: 12.05.2026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площадь опоры меняет действие давления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Нажимая на поршень, ты уменьшаешь объём внутри шприца и повышаешь давление в нём. Жидкость начинает перемещаться туда, где давление ниже. Поэтому шприц помогает точно набирать и вводить воду или лекарства.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Шприц: жидкость движется из-за разницы давлений
</a:t>
            </a:r>
            <a:endParaRPr lang="en-US" sz="1637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присоску прижимают к гладкой поверхности, часть воздуха под ней выходит, и давление там становится меньше. Снаружи воздух давит сильнее, удерживая присоску. Из-за этого её можно использовать как держатель.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Присоска: «прилипает» благодаря разрежению под ней
</a:t>
            </a:r>
            <a:endParaRPr lang="en-US" sz="1533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давление помогает в быту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поступает меньше, организму сложнее работать «в прежнем режиме». Поэтому при нагрузке человек быстрее устаёт и может ощущать одышку.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привыкнуть к новым условиям, телу нужно время: дыхание и сердечный ритм перестраиваются постепенно. Именно из-за этого самочувствие в первые дни в горах бывает разным.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атмосферное давление уменьшается, а вместе с ним снижается плотность воздуха. В одном вдохе в лёгкие попадает меньше молекул, в том числе кислорода.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горах дышать труднее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одном городе давление может слегка «гулять» в течение дня: это один из признаков, по которому замечают приближение смены погоды.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линии видно плавное снижение к вечеру и рост ночью: такие колебания отражают изменения атмосферных условий и помогают следить за тенденцией.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иллюстративные значения для демонстрации суточного хода; дата подготовки: 12.05.2026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изменения давления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соотношения единиц давления (учебный уровень); дата подготовки: 12.05.2026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атмосферного давления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и при метеонаблюдениях используют несколько единиц; удобнее выбирать ту, что указана на барометре или в прогнозе.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встречаются гПа и мм рт. ст.: они удобны для сравнения показаний барометра и прогнозов.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стремится перемещаться: туда, где давление выше, и обратно к районам с более низкими значениями. Это создаёт поток воздуха.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 заметно растёт, когда разница давления между соседними участками становится больше. Чем сильнее «перепад», тем интенсивнее движение воздуха.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падении давления нередко усиливаются облачность и ветер. Атмосфера как будто предупреждает о приближении изменений в погоде.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наблюдение за динамикой давления помогает понять, почему ветер становится порывистым, а погода быстро меняется.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давление связано с ветром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анероидного барометра можно встретить деления с подсказками: ясно, переменная облачность, дождь, шторм. Стрелка показывает не только число, но и возможный характер погоды.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давление растёт, обычно наступают более спокойные условия, а при падении — чаще ожидают ухудшение. Такая шкала удобна для сравнения наблюдений в разные дни.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Барометрическая шкала погоды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вместе с давлением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связи между изменением давления и движением воздуха в атмосфере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атмосферном давлении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высокое давление чаще наблюдается в холодную ясную погоду в областях антициклона. Тогда воздух в целом опускается, и облаков становится меньше.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ясность — за «высоким давлением»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 том же месте давление способно изменяться на десятки гектопаскалей за сутки. Поэтому полезно сравнивать показания не «раз в день», а регулярно.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может быстро меняться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низкое давление бывает в центре мощных циклонов. Там условия меняются активнее, поэтому погода часто становится неустойчивой и может сопровождаться осадками.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 — признак циклонов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Метеонаблюдения ведутся ежедневно: собираются данные с разных станций и инструментов. Это помогает составлять прогнозы и предупреждать о возможных ухудшениях погоды.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Метеонаблюдения делают прогноз точнее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показывает, что воздух имеет массу и действует на Землю. Оно уменьшается с высотой и меняется с погодой, ветром и приборами наблюдения.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— ключ к пониманию погоды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2026-05-12T23:00:03Z</dcterms:created>
  <dcterms:modified xsi:type="dcterms:W3CDTF">2026-05-12T23:00:03Z</dcterms:modified>
</cp:coreProperties>
</file>