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Рюриковичи в русской литературе: история, слово,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Рюриковичи стали героями летописей, повестей и житий, где история превращалась в урок.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и княжеская эпоха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словесность выросла из летописей, церковных текстов и княжеских дворов. В ней рядом стоят реальные события, вера, война и память о правителях, чьи решения влияли на судьбу Руси.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закрепляются первые образы князей: происхождение власти, призвание варягов, крещение Руси и ранние представления о долге правителя.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поучения и героические тексты, где князь должен быть мудрым, храбрым и ответственным перед землёй, а не только перед собственной славой.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повести о московских князьях подчёркивают собирание земель, укрепление власти и роль Москвы как центра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XIII–XIV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нашествии Батыя и Куликовской битве показывают цену раздробленности и важность общего сопротивления внешней опасности.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Рюриковичей в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текст возникал рядом с важным историческим событием и отвечал на его смысл.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кризис, тем заметнее литература обращалась к князьям как к носителям ответственности и единства.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памятники о Рюриковичах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литературные памятники XI–XVI веков: летописи, поучения, повести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история князей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связывает происхождение власти с призванием варягов и ранними правителями Киева. Читатель видит не просто имена, а начало большой исторической памяти, где каждое решение князя имеет значение для всей земли.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летопись оценивает правителя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князь важен не сам по себе, а тем, служит ли он порядку и вере. Если правитель сохраняет мир и защищает Русь, он показан достойным; если нарушает согласие, летопись оставляет строгую оценку.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и княжеские образы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Святославич в древнерусских текстах связан прежде всего с крещением Руси. Его образ показывает, как личный выбор правителя может изменить жизнь целой страны и её духовный путь.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Владимир становится не только князем, но и крестителем, который вводит новый порядок веры. В литературе это связано с темой перемены, обновления и укрепления единства.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последующих авторов Владимир — важная фигура начала русской государственности. Через его образ они говорили о власти, ответственности и о том, как вера влияет на судьбу народа.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в литературе и памяти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Рюриковичи в древнерусских текстах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исторические князья превращались в литературные образы и нравственные примеры.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князь важен не только как историческая фигура, но и как пример поведения для потомков.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9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лет; Поучение Владимира Мономаха; Слово о полку Игореве
</a:t>
            </a:r>
            <a:endParaRPr lang="en-US" sz="8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Игоря Святославича на половцев в 1185 году показан не как обычная битва, а как событие, затронувшее всю Русь. Поражение становится общим предупреждением для князей.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особенно подчёркивает, что разобщённость ослабляет страну сильнее любого внешнего врага. Поэтому в тексте звучит призыв к согласию, а не к личной славе и соперничеству.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в произведении — не только участник похода, но и повод задуматься о долге правителя. От его решений зависит не только его судьба, но и судьба земли Русской.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и тема княжеской ответственности
</a:t>
            </a:r>
            <a:endParaRPr lang="en-US" sz="25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князя в древнерусской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8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летописи к нравственному выводу: как авторы оценивали поступки князей.
</a:t>
            </a:r>
            <a:endParaRPr lang="en-US" sz="23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который пишет о себе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«Поучение» показывает Мономаха не только как правителя, но и как человека, который размышляет о своей жизни. В его словах слышны личный опыт, ответственность и стремление к порядку.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его текст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важны труд, справедливость, милосердие и мир между князьями. Это не просто советы, а правила, по которым должен жить настоящий правитель.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Мономах: князь и автор поучения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усобицы как литературная тема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авторы видели в усобицах не просто борьбу за власть, а угрозу всей земле Русской: из-за распрей князей страдали города, дружины и простые люди.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и повестях личная слава князя обычно уступает главному вопросу — приносит ли его поступок пользу общему делу и укрепляет ли государственный порядок.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резко осуждались междоусобицы между родственниками: такой раздор считался нарушением христианского долга, потому что князья должны были хранить мир и ответственность.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превращала политический конфликт в нравственный урок: распря показывалась как историческая ошибка, которая ослабляет Русь сильнее любого внешнего врага.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смыслы чаще всего связывались с княжескими образами в древнерусской книжности.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— единство земли и её защита; остальные темы поддерживают общий образ князя как хранителя порядка и веры.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древнерусских текстов о Рюриковичах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древнерусским текстам XI–XVI веков: летописи, воинские повести, жития и поучения.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 год — начало разорения Руси
</a:t>
            </a:r>
            <a:pPr algn="l" indent="0" marL="0">
              <a:lnSpc>
                <a:spcPct val="90000"/>
              </a:lnSpc>
              <a:buNone/>
            </a:pPr>
            <a:r>
              <a:rPr lang="en-US" sz="4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памяти нашествие связывается с внезапной катастрофой: гибнут города, рушится привычный порядок, а князья оказываются перед испытанием, к которому земля Русская не была готова.
</a:t>
            </a:r>
            <a:endParaRPr lang="en-US" sz="1147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1237–1240 годы — повести о разорённых городах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Рязани, Владимире и других центрах особое место занимают мужество защитников и трагедия жителей. События описываются как общерусская беда, а не частный эпизод.
</a:t>
            </a:r>
            <a:endParaRPr lang="en-US" sz="1039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— урок для потомков
</a:t>
            </a:r>
            <a:pPr algn="l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произведения сохраняют память о сопротивлении и одновременно напоминают, что раздробленность сделала страну уязвимой. История превращается в нравственное предупреждение.
</a:t>
            </a:r>
            <a:endParaRPr lang="en-US" sz="1107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Батыя в литературе XIII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в литературе и исторической памяти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житийной традиции Александр Невский показан как князь-защитник: его победы на Неве в 1240 году и на Чудском озере в 1242 году стали символами стойкости и верности земле Русской.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важна и другая черта его образа — умение выбирать между силой и осторожностью. Литература подчёркивает не только воинскую доблесть князя, но и его мудрость, необходимую для спасения страны.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и новая литературная тема единого государства
</a:t>
            </a:r>
            <a:endParaRPr lang="en-US" sz="2063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XIV века тексты всё чаще говорят о Москве как о центре, вокруг которого собираются русские земли. Князья изображаются не только в битвах, но и как строители порядка.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образах Ивана Калиты, Дмитрия Донского, Ивана III и Василия III усиливается мысль о государственном единстве. Победа ценится не сама по себе, а как шаг к укреплению страны.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времени показывает: настоящий правитель должен уметь не только воевать, но и объединять людей, сохранять веру и создавать прочную власть.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летописи к исторической повести
</a:t>
            </a:r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краткая запись о событии превращалась в развёрнутый литературный образ князя и эпохи.
</a:t>
            </a:r>
            <a:endParaRPr lang="en-US" sz="29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404" y="3327084"/>
            <a:ext cx="398213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
</a:t>
            </a:r>
            <a:pPr algn="l" indent="0" marL="0">
              <a:lnSpc>
                <a:spcPct val="90000"/>
              </a:lnSpc>
              <a:buNone/>
            </a:pPr>
            <a:r>
              <a:rPr lang="en-US" sz="68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XVI века усиливается представление о правителе как о носителе особой, почти сакральной власти. Москва всё чаще описывается как центр объединённого государства и наследница прежних княжеских столиц.
</a:t>
            </a:r>
            <a:endParaRPr lang="en-US" sz="1377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история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чаще опирается на летописи, государственные своды и церковные тексты. Это делает повествование более торжественным и подчёркивает важность общегосударственной памяти.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Противоречивый образ Ивана IV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Грозный в книжной традиции показан сложным правителем: рядом с реформами и масштабом его власти упоминаются жестокость, опричнина и тяжёлые войны.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 эпохи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правителя становится глубже и тревожнее, чем в ранних памятниках. Литература заставляет читателя думать не только о силе, но и о цене, которую страна платит за ошибки власти.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династия Рюриковичей в литературе XVI века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373174"/>
            <a:ext cx="4921004" cy="15559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оценивает Рюриковичей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древнерусские тексты соединяют похвалу, предупреждение и историческую память.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князей всегда связана с пользой для Руси: положительными считаются защита, вера и объединение, а опасными — раздоры и личная гордость.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летописи, поучения и воинские повести XI–XVI веков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эпохи Рюриковичей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Страницы, которые хранят время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рукописи сохранили не только имена князей, но и сам способ думать о прошлом. Пергаментные листы, чёткий почерк и миниатюры напоминают о мире, где книга была редкостью и большой ценностью.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как мастерская памяти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монастырских книгохранилищах переписывали летописи, жития и поучения. Там формировалась традиция, в которой история становилась не набором дат, а рассказом о выборе, вере и ответственности перед людьми.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рядом с летописью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архитектура, иконопись и книжная культура дополняли друг друга. Вместе они создавали образ Древней Руси как мира, где слово, изображение и вера были тесно связаны и работали на сохранение памяти.
</a:t>
            </a:r>
            <a:endParaRPr lang="en-US" sz="10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Рюриковичи в литературе: память, которая учит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тексты превратили историю Рюриковичей в урок о власти, единстве и совести. Через князей литература напомнила: судьба страны зависит не только от силы, но и от нравственного выбора.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2026-05-23T02:17:59Z</dcterms:created>
  <dcterms:modified xsi:type="dcterms:W3CDTF">2026-05-23T02:17:59Z</dcterms:modified>
</cp:coreProperties>
</file>