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СССР: от реформ к застою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частичные преобразования привели к замедлению и системному кризису?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5298" y="0"/>
            <a:ext cx="4565404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войны: страна в поиске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восстанавливал разрушенное хозяйство, опираясь на жёсткое планирование и приоритет тяжёлой промышленности. К началу 1950-х годов появились новые возможности, но хронические дефициты, слабое сельское хозяйство и ограниченная инициатива требовали обновления.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съезд КПСС и начало десталинизации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1956 год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XX съезде КПСС осудили культ личности Сталина, что стало политическим переломом и изменило тон официальной идеологии.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эффект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Десталинизация расширила пространство для обсуждения ошибок прошлого и усилила ожидания перемен в обществе.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съезда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освобождение части политзаключённых, а цензура и идеологический контроль стали заметно мягче, чем в предыдущее десятилетие.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перемен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КПСС сохранила монополию на власть, а политическая система осталась командной и без реальной конкуренции.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Хрущёвские реформы: обновление и противоречия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промышленностью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совнархозов должно было приблизить управление к регионам, но на практике оно ослабило координацию между отраслями и усложнило выполнение общих планов.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Сельскохозяйственные кампании
</a:t>
            </a:r>
            <a:pPr algn="l" indent="0" marL="0">
              <a:lnSpc>
                <a:spcPct val="100000"/>
              </a:lnSpc>
              <a:buNone/>
            </a:pPr>
            <a:r>
              <a:rPr lang="en-US" sz="5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целины и ставка на кукурузу должны были быстро увеличить выпуск продовольствия, однако результаты оказались неустойчивыми и зависели от административного нажима.
</a:t>
            </a:r>
            <a:endParaRPr lang="en-US" sz="1160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Жилищный рывок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строительство типовых домов ускорило урбанизацию и дало миллионам семей отдельные квартиры, став одним из самых заметных социальных итогов эпохи.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спешки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решения принимались сверху без достаточной подготовки, поэтому реформы нередко вызывали перебои в снабжении, нестабильность управления и недовольство на местах.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оценки по истории СССР, 1950-е — начало 1980-х годов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экономического роста СССР: от ускорения к замедлению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показывает, как экстенсивный рост постепенно исчерпывал себя. Особенно быстро снижалась отдача от вложений и труда.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затронуло все ключевые сферы и стало признаком исчерпания старой модели развития.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как хроническая проблема советской экономики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Колхозы и совхозы работали по директивным планам, поэтому хозяйства слабо реагировали на реальные условия и почти не были заинтересованы в повышении эффективности.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крупных вложениях не хватало техники, удобрений, складов и транспорта, из-за чего значительная часть урожая терялась ещё до поступления к потребителю.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импорта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устойчивость производства вынуждала СССР регулярно закупать зерно за рубежом, что показывало неспособность системы стабильно обеспечить внутренние потребности.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Временный эффект кампаний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Кампания освоения целины дала заметный, но краткосрочный результат: после первых успехов проявились истощение почв и структурные ограничения всей отрасли.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410533"/>
            <a:ext cx="4534800" cy="201398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истории СССР, 1950–1960-е годы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реформы и их результаты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менялись цели реформ и почему их эффект оказался ограниченным.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первоначальная задача была понятной, но бюрократическая система ослабляла или сворачивала достигнутые изменения.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складывался застой в советской 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связь между управлением, экономикой и политическим обновлением.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 при Брежневе
</a:t>
            </a:r>
            <a:endParaRPr lang="en-US" sz="1837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Ставка на стабильность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1964 года руководство стремилось прежде всего сохранить порядок и предсказуемость, а не запускать глубокие преобразования, которые могли бы изменить баланс сил в системе.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номенклатуры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Партийно-государственный аппарат усилил влияние, а руководящие кадры надолго закреплялись на своих местах, что уменьшало обновление элит и ответственность за результат.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Кадровая неподвижность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пребывание одних и тех же людей у власти поддерживало управленческую инерцию: решения становились осторожнее, а инициативы — всё более формальными.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«Развитой социализм»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идеология подчеркивала достигнутую зрелость системы, но одновременно скрывала отсутствие политической открытости, конкуренции и механизмов самокоррекции.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Советское общество 1960–1970-х годов: рост благополучия и дефицит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возможностей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семьи получили более высокие доходы, а вместе с ними — доступ к образованию, телевидению, бытовой технике и отдельному городскому жилью.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дефицит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очереди и нехватка качественных товаров не исчезли: людям часто приходилось тратить время на поиск нужных вещей и рассчитывать на связи.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доступа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заметным был дефицит хорошей одежды, автомобилей, современной техники и части услуг, то есть товаров, связанных с более высоким уровнем потребления.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под давлением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видимого улучшения жизни и бытовых ограничений постепенно снижало веру в официальные обещания и усиливало осторожность в оценках 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материалам темы «СССР: от реформ — к застою»
</a:t>
            </a:r>
            <a:endParaRPr lang="en-US" sz="895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населения и уровни удовлетворённости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росте городского быта многие семьи сталкивались с дефицитом более качественных товаров и услуг, чем с нехваткой самого необходимого.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потребности обеспечивались лучше, чем запросы на качество и разнообразие, что усиливало повседневное недовольство системой.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1734" y="1890721"/>
            <a:ext cx="396113" cy="45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45190"/>
            <a:ext cx="423000" cy="376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космос и военно-технический престиж СССР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спутника в 1957 году показал, что СССР способен опережать ведущие державы в стратегически важной области и задавать темп мировой космической гонки.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спутник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Юрия Гагарина в 1961 году стал символом научного престижа страны и важнейшим событием, которое усилило международный авторитет СССР и веру в технологический прогресс.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Полет Гагарина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ракетно-ядерных сил обеспечило СССР статус сверхдержавы и укрепило его позиции в противостоянии с США, но потребовало огромных ресурсов и приоритетного финансирования.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Ракетно-ядерный паритет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фоне успехов в космосе и обороне особенно заметны были отставание массового производства, низкое качество товаров и слабая ориентация экономики на нужды обычных потребителей.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 гражданской сферой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603256"/>
            <a:ext cx="4813500" cy="2303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1960–1980-х годов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«СССР: от реформ — к застою»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трудности позднего СССР затрагивали не одну отрасль, а всю систему управления, производства и повседневной 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 экономике, политике и обществе усиливали друг друга, поэтому частичные меры не давали устойчивого результата.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реформ к консервации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позднесоветской модели по материалам темы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929640"/>
            <a:ext cx="2867100" cy="3528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Позднесоветская идеология и социальная стабильность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894976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образ успеха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утверждала, что социализм уже достиг зрелой стадии и страна уверенно движется вперёд. Этот образ поддерживал ощущение стабильности, хотя не отражал реальные повседневные трудности.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672737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Ритуальность политики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Партийные собрания, кампании и лозунги всё чаще воспринимались как обязательный ритуал. Участие сохранялось, но вера в их практическую действенность постепенно слабела.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94976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мораль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всё чаще различали публичную и частную сферы жизни: на работе говорили одно, дома — другое. Осторожность в высказываниях становилась нормой поведения.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72737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Неформальные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решить бытовые вопросы, многие опирались на знакомства и личные связи. Это снижало роль официальных механизмов и укрепляло недоверие к формальным институтам.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темы «СССР: от реформ — к застою»
</a:t>
            </a:r>
            <a:endParaRPr lang="en-US" sz="96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9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факторы, усиливавшие кризис советской модели
</a:t>
            </a:r>
            <a:pPr algn="l" indent="0" marL="0">
              <a:lnSpc>
                <a:spcPct val="120000"/>
              </a:lnSpc>
              <a:buNone/>
            </a:pPr>
            <a:r>
              <a:rPr lang="en-US" sz="25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нагрузка особенно болезненно отражалась на экономике, потому что требовала постоянного перераспределения ресурсов в пользу обороны и внешнеполитических обязательств.
</a:t>
            </a:r>
            <a:pPr algn="l" indent="0" marL="0">
              <a:lnSpc>
                <a:spcPct val="150041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источником давления были оборонные расходы и технологическое отставание; они усиливали зависимость плановой системы от внешних ресурсов и импорта.
</a:t>
            </a:r>
            <a:endParaRPr lang="en-US" sz="193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900" y="292325"/>
            <a:ext cx="8163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Афганская война и рост международной нагрузки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7925" y="1501950"/>
            <a:ext cx="39885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1979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 советских войск в Афганистан открыл длительный вооружённый конфликт. Решение быстро сделало внешнюю политику СССР предметом резкой международной критики и роста напряжённости.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997350" y="2767725"/>
            <a:ext cx="36834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1980–1980-е годы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потребовала значительных финансовых, военных и организационных ресурсов. Она усилила нагрузку на бюджет, осложнила отношения с рядом стран и увеличила изоляцию СССР.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89000" y="3997775"/>
            <a:ext cx="36834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Афганская кампания стала символом пределов советской внешнеполитической модели: силовой подход не решил проблему, но усугубил внутренние и международные издержки.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эпохи застоя
</a:t>
            </a:r>
            <a:endParaRPr lang="en-US" sz="1837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Очереди и дефицит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часто сводилась к ожиданию и поиску нужных товаров. Даже при стабильной зарплате люди тратили время и силы на «добывание» привычных вещей.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дача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Квартира, дача и домашнее хозяйство становились важной опорой семейного уклада. Быт во многом строился вокруг самостоятельного труда и взаимопомощи внутри семьи.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и 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Телевидение, книги и массовая культура расширяли кругозор и делали жизнь более насыщенной. Одновременно возрастала роль стандартизированных форм досуга и общего информационного поля.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 усталость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люди относились к официальным лозунгам с иронией и осторожностью. У части общества усиливались апатия и чувство, что система работает по инерции.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410533"/>
            <a:ext cx="4534800" cy="201398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«СССР: от реформ — к застою»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Реформы, достижения и ограничения советской модели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успехи советской системы сопровождались нарастающими внутренними ограничениями, которые она не могла преодолеть без глубоких изменений.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при Хрущёве, и при Брежневе система давала заметные результаты, но избегала глубокого обновления институтов, поэтому накопленные противоречия не исчезали.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реформы без обновления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улучшали отдельные стороны жизни, но не меняли основы командно-административной модели. Без политической конкуренции, сильных стимулов и гибкого управления модернизация остановилась, а застой стал неизбежным.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2026-06-01T06:42:36Z</dcterms:created>
  <dcterms:modified xsi:type="dcterms:W3CDTF">2026-06-01T06:42:36Z</dcterms:modified>
</cp:coreProperties>
</file>