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Ураганы, бури, смерчи и причины их возникновения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 три опасных вихря атмосферы и научимся их различать.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явления возникают, когда воздух движется неравномерно: тёплые и холодные массы сталкиваются, давление меняется, а влажность и тепло усиливают ветер и облачность.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берётся опасная погода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штормы охватывают огромные территории и могут вызывать высокие волны, затопление побережья и серьёзные разрушения.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Ураган — это мощный тропический циклон, который формируется над тёплым океаном и сопровождается очень сильным ветром, ливнями и грозами.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урагана часто находится «глаз» — сравнительно спокойная область, вокруг которой вращаются самые опасные потоки воздуха и осадков.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ураган
</a:t>
            </a:r>
            <a:endParaRPr lang="en-US" sz="3000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Урагану нужна очень тёплая океанская вода: она испаряется, насыщает воздух влагой и даёт энергию восходящим потокам. При охлаждении пар выделяет тепло, и вихрь усиливается.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ураган над океаном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сдвиг ветра слабый, вращающаяся система не разрушается. На спутниковых снимках ураган заметен как большая спираль облаков с чётко выраженным центром.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помогает быстро оценить не только скорость ветра, но и возможный масштаб последствий для побережья.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категория, тем опаснее ветер, волны и наводнение; рост силы ведёт к резкому увеличению риска.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Саффира—Симпсона; пороговые значения скорости ветра по условию задания.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ураганов по шкале Саффира—Симпсона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06" y="1639059"/>
            <a:ext cx="320715" cy="3207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67164" y="1643683"/>
            <a:ext cx="350400" cy="3114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02451" y="3348634"/>
            <a:ext cx="280626" cy="32071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267164" y="3353258"/>
            <a:ext cx="350400" cy="311467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опасен ураган для человека и природы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704715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ветер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Порывы ветра ломают деревья, срывают кровлю и разбрасывают лёгкие предметы, которые становятся опасными для людей на улице.
</a:t>
            </a:r>
            <a:endParaRPr lang="en-US" sz="1400" dirty="0"/>
          </a:p>
        </p:txBody>
      </p:sp>
      <p:sp>
        <p:nvSpPr>
          <p:cNvPr id="16" name="Text 3"/>
          <p:cNvSpPr txBox="1"/>
          <p:nvPr/>
        </p:nvSpPr>
        <p:spPr>
          <a:xfrm>
            <a:off x="6104306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Ливни и подтопления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Обильные осадки быстро заливают дороги и дворы, ухудшают видимость и могут отрезать целые районы от транспорта.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1704715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Обрывы и отключения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электропередачи и связь часто повреждаются, поэтому дома остаются без света, интернета и иногда без воды.
</a:t>
            </a:r>
            <a:endParaRPr lang="en-US" sz="1400" dirty="0"/>
          </a:p>
        </p:txBody>
      </p:sp>
      <p:sp>
        <p:nvSpPr>
          <p:cNvPr id="18" name="Text 5"/>
          <p:cNvSpPr txBox="1"/>
          <p:nvPr/>
        </p:nvSpPr>
        <p:spPr>
          <a:xfrm>
            <a:off x="6104306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Разрушения зданий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Страдают крыши, мосты, прибрежные постройки и машины; особенно опасны места, где ветер встречает слабые конструкции.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Буря — это продолжительный сильный ветер, который нередко сопровождается дождём, снегом, пылью или песком и резко ухудшает погоду.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63981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буря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598062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Бури бывают снежными, пыльными, песчаными и грозовыми. Для них характерны порывы ветра, плохая видимость и сложные условия на дорогах.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838899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явление может длиться от нескольких минут до нескольких часов, если атмосферный фронт остаётся активным и продолжает усиливать движение воздуха.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2090241"/>
            <a:ext cx="4328400" cy="1381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опасных явления отличаются масштабом, продолжительностью и источником возникновения, но каждое требует осторожности.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Ураган самый крупный, буря — более локальная, а смерч — самый узкий и кратковременный; опасны все три.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урока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урагана, бури и смерча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92387" y="0"/>
            <a:ext cx="355122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Буря часто начинается там, где встречаются тёплый и холодный воздух. Более холодная масса поднимает тёплый воздух вверх, и над фронтом быстро растут облака, дождь и ветер.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возникает буря на фронте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зоны обычно связаны с низким давлением. На карте погоды фронт можно заметить по линии облачности, осадков и усиливающимся порывам ветра.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Смерч, или торнадо, выглядит как вращающийся столб воздуха, который соединяет грозовое облако с землёй и быстро перемещается по поверхности.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Смерч: самый узкий и быстрый вихрь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ширина обычно невелика, но внутри вихря скорость ветра может быть очень высокой, а давление — резко снижаться.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Смерч длится недолго, однако успевает ломать деревья, повреждать крыши, переворачивать машины и поднимать в воздух лёгкие предметы.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опасность создают не только сам вихрь, но и обломки, стекло и другие предметы, которые он разбрасывает вокруг.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образуется смерч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типичную схему развития смерча в сильной грозе при неустойчивой атмосфере.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смерчи наблюдаются в районах, где нередко сталкиваются тёплые и холодные воздушные массы и есть простор для сильных гроз.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повторяемость отмечается в США; в России и Европе смерчи редки, поэтому риск сильно зависит от региона.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географии атмосферы; относительная оценка, а не точная статистика.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смерчи встречаются чаще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2989800"/>
            <a:ext cx="5252100" cy="20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 м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это уже достаточно, чтобы вихрь нанёс тяжёлые локальные разрушения.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357200" y="529175"/>
            <a:ext cx="4214700" cy="184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узкий смерч опасен из-за очень сильного ветра, резкого падения давления и летящих обломков.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теме смерчей; ширина может быть десятки и сотни метров.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572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Перепад давления заставляет воздух двигаться из областей высокого давления в области низкого, а при больших различиях поток усиливается и становится неустойчивым.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64125" y="274450"/>
            <a:ext cx="7462800" cy="5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причины возникновения опасных вихрей
</a:t>
            </a:r>
            <a:endParaRPr lang="en-US" sz="261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067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Влажный воздух и тепло служат «топливом» для облаков и гроз: чем больше влаги, тем активнее формируются мощные восходящие потоки.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430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температур между тёплыми и холодными массами создаёт контраст плотности воздуха, из-за которого тёплый воздух поднимается, а холодный опускается.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430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вихри чаще возникают не по одной причине, а при сочетании нескольких факторов одновременно: давления, температуры, влаги и движения фронтов.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пики связаны с разным нагревом поверхности Земли и океана в течение года.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Ураганы чаще приходятся на тёплый сезон, смерчи — на весну и начало лета, а сильные бури возможны почти в любое время.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учебная схема сезонности; условные значения для сравнения, без претензии на точный климатический ряд.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опасные штормы бывают чаще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992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09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 видит грозу из космоса
</a:t>
            </a:r>
            <a:pPr algn="ctr" indent="0" marL="0">
              <a:lnSpc>
                <a:spcPct val="100000"/>
              </a:lnSpc>
              <a:buNone/>
            </a:pPr>
            <a:r>
              <a:rPr lang="en-US" sz="5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Спутниковые снимки помогают заметить большие облачные системы и их быстрое развитие. По ним метеорологи оценивают, где может усилиться непогода и появиться опасный вихрь. Такие изображения особенно важны над океаном и в труднодоступных районах.
</a:t>
            </a:r>
            <a:endParaRPr lang="en-US" sz="963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Радар замечает дождь и вращение
</a:t>
            </a:r>
            <a:pPr algn="ctr" indent="0" marL="0">
              <a:lnSpc>
                <a:spcPct val="100000"/>
              </a:lnSpc>
              <a:buNone/>
            </a:pPr>
            <a:r>
              <a:rPr lang="en-US" sz="5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Метеорологический радар показывает зоны осадков, их движение и возможные признаки вращения в грозе. Это помогает вовремя понять, где требуется предупреждение. На схеме часто изображают карту с цветными областями и значком тревоги.
</a:t>
            </a:r>
            <a:endParaRPr lang="en-US" sz="963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Наземная станция измеряет воздух
</a:t>
            </a:r>
            <a:pPr algn="ctr" indent="0" marL="0">
              <a:lnSpc>
                <a:spcPct val="100000"/>
              </a:lnSpc>
              <a:buNone/>
            </a:pPr>
            <a:r>
              <a:rPr lang="en-US" sz="5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метеостанции фиксируют давление, температуру, влажность и скорость ветра. Когда значения меняются резко и одновременно, специалисты могут выпустить предупреждение для школ, транспорта и жителей ближайших районов.
</a:t>
            </a:r>
            <a:endParaRPr lang="en-US" sz="945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узнают о приближении опасного явления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при угрозе урагана или бури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 общих правилах поведения при сильном ветре и штормовом предупреждении.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00" y="2280190"/>
            <a:ext cx="4296900" cy="22053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225" y="2228625"/>
            <a:ext cx="3818400" cy="230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у каждого явления свой набор рисков, но все они требуют быстрых и спокойных действий.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Ураган, буря и смерч опасны по-разному, но общий риск один: травмы, разрушения и нарушение привычной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опасных атмосферных явлений.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316700"/>
            <a:ext cx="8453400" cy="6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опасны эти явления для человека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прогноз позволяет заранее понять, где и когда усилится ветер, а своевременное предупреждение даёт время закрыть окна, убрать вещи и перейти в безопасное место.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уменьшить ущерб от опасных явлений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Прочные здания, укрытия и исправные системы отвода воды уменьшают разрушения и затопления, особенно в районах, где непогода повторяется регулярно.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людей важна не меньше техники: в школе, дома и на улице нужно знать, куда идти, что взять с собой и чего не делать при сильном ветре.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непогодой следует убрать предметы с балконов и двора, не подходить к окнам и не выходить наружу без необходимости, чтобы снизить риск травм.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вихри можно изучать и предугадывать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Ураганы, бури и смерчи возникают из-за общих процессов в атмосфере, но различаются масштабом и силой. Понимание их признаков помогает действовать заранее и сохранять безопасность.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2026-05-20T23:01:39Z</dcterms:created>
  <dcterms:modified xsi:type="dcterms:W3CDTF">2026-05-20T23:01:39Z</dcterms:modified>
</cp:coreProperties>
</file>