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имён прилагательных в единственном числе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прилагательные меняются по родам и падежам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речи начинается с прилагательного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точно описывать предметы: высокий дом, высокая школа, высокое здание. Чтобы писать без ошибок, важно уметь определять род, падеж и окончание слова в словосочетании и 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согласование прилагательного с существительным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не существует отдельно от существительного: оно подстраивается под него по грамматическим признакам. Поэтому форма слова меняется вместе с существительным, к которому оно относится.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проявляется по роду, числу и падежу. Если существительное стоит в единственном числе, прилагательное тоже принимает форму единственного числа и нужное окончание.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Вопросы-подсказки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форму, задают вопросы какой? какая? какое? какие? Они помогают определить, какое окончание нужно в конкретном словосочетании, и не перепутать похожие формы.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красный мяч, красная лента, красное яблоко один и тот же признак выражен по-разному. Изменение окончания показывает, что прилагательное согласуется с существительным.
</a:t>
            </a:r>
            <a:endParaRPr lang="en-US" sz="108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окончаний в единственном числе помогает быстро определить род прилагательного по форме.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именительном падеже
</a:t>
            </a:r>
            <a:endParaRPr lang="en-US" sz="252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 именительном падеже сразу показывает род, к которому согласуется прилагательное.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прилагательного определяется по существительному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высокий стол прилагательное принимает форму мужского рода, потому что зависит от существительного стол. Именно существительное определяет окончание, а не значение слова само по себе.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высокая парта признак выражен иначе: окончание подсказывает женский род существительного. Один и тот же признак звучит по-разному, потому что грамматическая форма меняется.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высокое окно видно окончание среднего рода. Так легче понять главное правило: прилагательное согласуется с существительным и повторяет его род, а не выбирается по смыслу отдельно.
</a:t>
            </a:r>
            <a:endParaRPr lang="en-US" sz="10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падеж прилагательного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 словосочетанию и предложению с опорой на существительное.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единственного числа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14725" y="189199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часто является исходной формой прилагательного в словосочетании. По ней удобно наблюдать, как меняются окончания в зависимости от рода существительного.
</a:t>
            </a:r>
            <a:endParaRPr lang="en-US" sz="1088" dirty="0"/>
          </a:p>
        </p:txBody>
      </p:sp>
      <p:sp>
        <p:nvSpPr>
          <p:cNvPr id="9" name="Text 2"/>
          <p:cNvSpPr txBox="1"/>
          <p:nvPr/>
        </p:nvSpPr>
        <p:spPr>
          <a:xfrm>
            <a:off x="4313752" y="29516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подлежащим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прилагательные стоят при подлежащем и называют его признак: весенний день, синяя тетрадь, доброе слово. Они помогают точнее представить предмет речи.
</a:t>
            </a:r>
            <a:endParaRPr lang="en-US" sz="1088" dirty="0"/>
          </a:p>
        </p:txBody>
      </p:sp>
      <p:sp>
        <p:nvSpPr>
          <p:cNvPr id="10" name="Text 3"/>
          <p:cNvSpPr txBox="1"/>
          <p:nvPr/>
        </p:nvSpPr>
        <p:spPr>
          <a:xfrm>
            <a:off x="513377" y="4042282"/>
            <a:ext cx="41124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падеже к прилагательному задают вопросы какой? какая? какое? какие? По ним легко подобрать нужное окончание и отличить мужской, женский и средний род.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формы зависят от рода и типа основы слова. Дополнительные примеры помогают не смешивать похожие окончания.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именительном падеже
</a:t>
            </a:r>
            <a:endParaRPr lang="en-US" sz="252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именительном падеже единственного числа у прилагательных выделяются три основные группы окончаний, а дополнительные признаки помогают точнее запоминать написание.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чьего? какого?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родительном падеже единственного числа у прилагательных часто встречаются окончания -ого, -его, -ой, -ей. Они помогают связать форму слова с нужным падежом и родом существительного.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падежа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показывает отсутствие предмета или признак при сравнении и принадлежности: без яркого света, у дальнего берега, у высокого дома. Значение помогает понять, почему форма меняется.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существительному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сначала определяют существительное и ставят к нему вопрос. Затем смотрят, какую форму принимает прилагательное, и выбирают окончание по образцу.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у синего карандаша, без тёплого шарфа, у летней дороги показывают, как одинаковое правило действует в разных словосочетаниях. Это удобно запоминать на практике.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падеж и окончание прилагательного в единственном числе.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прилагательных в косвенных падежах
</a:t>
            </a:r>
            <a:endParaRPr lang="en-US" sz="266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косвенных падежах окончания различаются по падежу, роду и типу основы, поэтому таблица удобна для быстрой проверки.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для 7 класса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68241"/>
            <a:ext cx="271200" cy="241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падеж: кому? чему?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показывает того, кому предназначено действие или к кому обращён признак. В сочетаниях к доброму другу, к синей тетради, к тёплому морю прилагательное согласуется с существительным.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часто отвечает на смысл направления: к какому предмету мы движемся или что получаем. Поэтому в формах появляются окончания -ому, -ему, -ой, -ей в зависимости от рода и основы.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родом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окончание, нужно сначала определить род существительного. К мужскому роду относятся формы доброму другу, к женскому — синей тетради, к среднему — тёплому морю.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легче написать правильно, если сравнить его с вопросом и готовой моделью слова. Полезно смотреть на словосочетание целиком, а не на прилагательное отдельно.
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и отличие от именительного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винительном падеже прилагательное нередко сохраняет форму, похожую на именительный или родительный падеж. Поэтому важно не угадывать окончание по памяти, а проверять его в словосочетании целиком.
</a:t>
            </a:r>
            <a:endParaRPr lang="en-US" sz="1149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примерах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вижу интересную книгу, вижу новый фильм, вижу большое окно помогают увидеть, как прилагательное подстраивается под существительное. При этом окончание зависит от рода и типа слова.
</a:t>
            </a:r>
            <a:endParaRPr lang="en-US" sz="1149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перепутать падежи, нужно задать вопрос от сказуемого и определить, есть ли в предложении прямой объект. Тогда становится ясно, нужна ли форма именительного или винительного падежа.
</a:t>
            </a:r>
            <a:endParaRPr lang="en-US" sz="11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падежа часто встречаются в сочетаниях с предлогами с и о, поэтому их удобно сравнивать по устойчивым моделям.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 и предложный падежи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совпадение окончаний -ой и -ей; различие между -ым/-им и -ом/-ем помогает быстро определить падеж.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«Склонение имён прилагательных в единственном числе»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и мягкая основа прилагательного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с твёрдой основой в окончаниях чаще встречаются гласные о, а, ы. К этой группе относятся формы красивый, большого, добрым, где основа звучит твёрдо.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основа даёт окончания с гласными е, и, я. В словах синий, синего, летней слышится мягкое произношение, которое помогает выбрать нужную букву в окончании.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основы особенно полезен там, где окончание безударное и не слышится чётко. Тогда можно опереться на образец слова и избежать ошибок при письме.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звучит мягко, чаще выбирают формы с е или и; если твёрдо — с о, а или ы. Такое сопоставление облегчает работу с таблицей падежей.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окончания прилагательного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проверки формы по существительному, падежу и типу основы
</a:t>
            </a:r>
            <a:endParaRPr lang="en-US" sz="9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окончаниях прилагательных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 —ый и -ий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смешивают окончания -ый и -ий, особенно в безударной позиции. Чтобы не ошибиться, нужно учитывать тип основы и сравнивать слово с проверочным образцом.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 —ого и -его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родительного падежа -ого и -его легко перепутать на слух. Помогает подбор словосочетания и определение, к какому существительному относится прилагательное в предложении.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формы -ая и -яя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 —ая и -яя различаются по мягкости основы, а не по смыслу. Если не учитывать этот признак, можно написать слово неверно, даже зная правило в целом.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 смыслу, а не по слову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род определяют по значению предмета, а нужно ориентироваться на существительное: тёплый кофе, вкусное какао. Проверка по существительному делает выбор окончания надёжным.
</a:t>
            </a:r>
            <a:endParaRPr lang="en-US" sz="106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новый показывает, что основа остаётся общей, а окончание меняется в зависимости от рода и падежа.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одно прилагательное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изменяется регулярно: основа сохраняется, а окончание подстраивается под род и падеж существительного.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«Склонение имён прилагательных в единственном числе»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речи и в художественных текстах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речь конкретной: тихий лес, прозрачная вода, золотая осень. Благодаря им мы сразу представляем предмет, его цвет, размер или настроение без лишних объяснений.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в 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3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прилагательные помогают создать картину и передать впечатление автора. Одно удачное слово может сделать пейзаж спокойным, ярким, торжественным или загадочным.
</a:t>
            </a:r>
            <a:endParaRPr lang="en-US" sz="1149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читателю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замечает прилагательные в тексте, ему легче понять тональность описания и замысел автора. Такие слова украшают речь, но главное — делают её точной и выразительной.
</a:t>
            </a:r>
            <a:endParaRPr lang="en-US" sz="11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от существительного помогает быстро выйти на нужную форму прилагательного и не перепутать близкие окончания.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склонении прилагательных
</a:t>
            </a:r>
            <a:endParaRPr lang="en-US" sz="258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правильного письма нужно одновременно учитывать существительное, падеж и основу слова: только так можно уверенно выбрать нужное окончание.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«Склонение имён прилагательных в единственном числе»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 в единственном числе строится на согласовании с существительным. Если видеть род, падеж и основу слова, можно уверенно выбирать окончания и писать без ошибок.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прилагательных: главное правило урока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2026-05-28T18:47:12Z</dcterms:created>
  <dcterms:modified xsi:type="dcterms:W3CDTF">2026-05-28T18:47:12Z</dcterms:modified>
</cp:coreProperties>
</file>