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Развёртки, объёмы и сечения пространственных тел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Плоское, объёмное и разрезанное — три взгляда на одну фигуру.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изучают в 7 классе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Развёртки помогают собирать модели, объём — считать вместимость, а сечения — понимать устройство тела внутри. Эти идеи нужны и в черчении, и в реальных расчётах.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объёма пространственных тел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удобно читать через общий множитель: площадь основания и высота.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пирамиды и конуса объём в три раза меньше при одинаковых основании и высоте.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школьным формулам объёма для 7 класса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305" y="736225"/>
            <a:ext cx="3189689" cy="3851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Развёртка как плоский шаблон тела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85600" y="1304312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грани на плоскости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Развёртка показывает каждую грань тела в разложенном виде. Если шаблон собран правильно, все части соединяются без наложений, а после сгибания получается исходная фигура.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85600" y="2114497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и параллелепипед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куба развёртка состоит из шести одинаковых квадратов. У прямоугольного параллелепипеда вместо них шесть прямоугольников, но принцип остаётся тем же: каждая грань должна быть учтена.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85600" y="2924631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Цилиндр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цилиндра развёртка выглядит иначе: боковая поверхность превращается в прямоугольник, а основания — в два равных круга. Так легче увидеть, из каких частей состоит тело.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85600" y="3729736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модели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мысленно представить сгибание шаблона: если есть лишняя часть или пропуск, модель не соберётся. Поэтому развёртка всегда требует точности и аккуратного расположения элементов.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нахождения объёма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подходит для стандартных и составных пространственных тел.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311199"/>
            <a:ext cx="3147000" cy="71270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объёма и связь с литрами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между кубическими единицами и литрами часто нужен в практических задачах.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Литр равен кубическому дециметру, а миллилитр — кубическому сантиметру; это помогает быстро переводить величины.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соотношения единиц объёма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2826" y="970950"/>
            <a:ext cx="2367348" cy="41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68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и прямоугольный параллелепипед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20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куба все грани одинаковые и квадратные, поэтому его легко узнавать по симметрии. Формула объёма очень короткая: достаточно знать длину одного ребра и возвести её в третью степень.
</a:t>
            </a:r>
            <a:endParaRPr lang="en-US" sz="950" dirty="0"/>
          </a:p>
        </p:txBody>
      </p:sp>
      <p:sp>
        <p:nvSpPr>
          <p:cNvPr id="10" name="Text 3"/>
          <p:cNvSpPr txBox="1"/>
          <p:nvPr/>
        </p:nvSpPr>
        <p:spPr>
          <a:xfrm>
            <a:off x="338805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Прямоугольный параллелепипед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фигура похожа на коробку: все грани — прямоугольники, а размеры задаются тремя измерениями. Объём находят перемножением длины, ширины и высоты, если они известны.
</a:t>
            </a:r>
            <a:endParaRPr lang="en-US" sz="95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важны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куб, и прямоугольный параллелепипед часто становятся первыми моделями в задачах на объём и развёртку. На них удобно учиться видеть связь между размерами тела и его вместимостью.
</a:t>
            </a:r>
            <a:endParaRPr lang="en-US" sz="9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объём при одинаковом основании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сравниваются тела с одинаковой площадью основания и одной высотой.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призмы и цилиндра объём растёт линейно, а у пирамиды и конуса он составляет треть.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формулам V = Sосн·h и V = 1/3 Sосн·h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2150" y="1066510"/>
            <a:ext cx="2797500" cy="21199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1250" y="1153560"/>
            <a:ext cx="2847000" cy="20323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975750" y="3389575"/>
            <a:ext cx="1818300" cy="11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Плоский рисунок превращается в тело
</a:t>
            </a:r>
            <a:pPr algn="l" indent="0" marL="0">
              <a:lnSpc>
                <a:spcPct val="100000"/>
              </a:lnSpc>
              <a:buNone/>
            </a:pPr>
            <a:r>
              <a:rPr lang="en-US" sz="8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аккуратно разложить призму на плоскости, её боковые грани выстраиваются в ряд, а основания остаются равными многоугольниками. Такой шаблон удобно вырезать из картона и затем сложить в объёмную модель.
</a:t>
            </a:r>
            <a:endParaRPr lang="en-US" sz="858" dirty="0"/>
          </a:p>
        </p:txBody>
      </p:sp>
      <p:sp>
        <p:nvSpPr>
          <p:cNvPr id="10" name="Text 2"/>
          <p:cNvSpPr txBox="1"/>
          <p:nvPr/>
        </p:nvSpPr>
        <p:spPr>
          <a:xfrm>
            <a:off x="5349450" y="3389575"/>
            <a:ext cx="1818300" cy="11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Основания и боковые грани
</a:t>
            </a:r>
            <a:pPr algn="l" indent="0" marL="0">
              <a:lnSpc>
                <a:spcPct val="100000"/>
              </a:lnSpc>
              <a:buNone/>
            </a:pPr>
            <a:r>
              <a:rPr lang="en-US" sz="9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призмы всегда два одинаковых основания, расположенных параллельно друг другу. Между ними находятся боковые грани, которые в школьных задачах чаще всего изображают как прямоугольники, соединённые по боковым рёбрам.
</a:t>
            </a:r>
            <a:endParaRPr lang="en-US" sz="918" dirty="0"/>
          </a:p>
        </p:txBody>
      </p:sp>
      <p:sp>
        <p:nvSpPr>
          <p:cNvPr id="11" name="Text 3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Призма и её развёртка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500" y="2312515"/>
            <a:ext cx="3170700" cy="71807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20488"/>
            <a:ext cx="50427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объёма для тел вращения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формулы помогают считать объём тел с круглым основанием и без него.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цилиндра и конуса нужны радиус и высота, а для шара — только радиус; коэффициент 1/3 есть у конуса.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 класс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построения сечения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 сечения, точки пересечения и проверка формы по свойствам тела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036" y="938950"/>
            <a:ext cx="3400228" cy="383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289000"/>
            <a:ext cx="59385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Сечения куба и призмы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385603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Сечения куба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 может пересечь куб по-разному: иногда получается квадрат или прямоугольник, а при наклонном разрезе — треугольник или шестиугольник. Форма зависит от того, какие рёбра и вершины затрагивает плоскость.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902928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основанию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сечение призмы параллельно основанию, его форма и размеры полностью совпадают с основанием. Это удобный случай: достаточно знать вид основания, чтобы сразу представить результат разреза.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85603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Наклонный разрез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плоскость проходит через вершины или рёбра, сечение меняется сильнее. Его нужно строить по точкам пересечения и затем проверять, не нарушена ли симметрия и порядок соединения.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виды сечений у разных тел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разрез может дать разные фигуры, потому что тела отличаются основанием, рёбрами и наличием вершин.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Четырёхугольные сечения чаще связаны с телами с рёбрами, а круглые и треугольные — с телами с кривой поверхностью или одной вершиной.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геометрии 7 класса; обобщение типичных школьных примеров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9875" y="1851113"/>
            <a:ext cx="2842200" cy="17763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6175" y="1851113"/>
            <a:ext cx="2842200" cy="17763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1500" y="1851113"/>
            <a:ext cx="2842200" cy="177637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417275" y="4114850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Конус напоминает пирамиду, но вместо многоугольного основания у него круг. У него тоже одна вершина, а объём выражается через треть объёма цилиндра с тем же радиусом и высотой. На изображении важно показать плавную боковую поверхность и круг основания.
</a:t>
            </a:r>
            <a:endParaRPr lang="en-US" sz="675" dirty="0"/>
          </a:p>
        </p:txBody>
      </p:sp>
      <p:sp>
        <p:nvSpPr>
          <p:cNvPr id="12" name="Text 2"/>
          <p:cNvSpPr txBox="1"/>
          <p:nvPr/>
        </p:nvSpPr>
        <p:spPr>
          <a:xfrm>
            <a:off x="3417275" y="3826675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Конус и его круглая основа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6442825" y="4121190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 отличается от всех других тел тем, что у него нет ни рёбер, ни вершин, ни граней. Его форма полностью закруглена, поэтому он воспринимается как самый «гладкий» из изучаемых объектов. Рядом с пирамидой и конусом это различие видно особенно хорошо.
</a:t>
            </a:r>
            <a:endParaRPr lang="en-US" sz="675" dirty="0"/>
          </a:p>
        </p:txBody>
      </p:sp>
      <p:sp>
        <p:nvSpPr>
          <p:cNvPr id="14" name="Text 4"/>
          <p:cNvSpPr txBox="1"/>
          <p:nvPr/>
        </p:nvSpPr>
        <p:spPr>
          <a:xfrm>
            <a:off x="6442825" y="3826675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 без рёбер и вершин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470800" y="4114838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легко узнаётся по одной вершине, к которой сходятся боковые грани. Если сравнить её с призмой, становится заметно главное различие: объём пирамиды в три раза меньше при том же основании и высоте. Поэтому рисунок рядом помогает сразу увидеть связь формулы и формы.
</a:t>
            </a:r>
            <a:endParaRPr lang="en-US" sz="611" dirty="0"/>
          </a:p>
        </p:txBody>
      </p:sp>
      <p:sp>
        <p:nvSpPr>
          <p:cNvPr id="16" name="Text 6"/>
          <p:cNvSpPr txBox="1"/>
          <p:nvPr/>
        </p:nvSpPr>
        <p:spPr>
          <a:xfrm>
            <a:off x="470800" y="3826662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Пирамида: одна вершина и основание
</a:t>
            </a:r>
            <a:endParaRPr lang="en-US" sz="942" dirty="0"/>
          </a:p>
        </p:txBody>
      </p:sp>
      <p:sp>
        <p:nvSpPr>
          <p:cNvPr id="17" name="Text 7"/>
          <p:cNvSpPr txBox="1"/>
          <p:nvPr/>
        </p:nvSpPr>
        <p:spPr>
          <a:xfrm>
            <a:off x="340200" y="319550"/>
            <a:ext cx="8493000" cy="5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Пирамида, конус и шар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311199"/>
            <a:ext cx="3147000" cy="71270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тел по основным признакам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устройство тела связано с его объёмом и внешними элементами.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проще форма поверхности, тем меньше опорных элементов для описания тела. Формула объёма всегда отражает его строение: ребра, основание или только радиус.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7 класса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взгляда на одно тело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Развёртка, объём и сечение описывают пространственную фигуру с разных сторон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задачи на объём в жизни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реальных задачах размеры часто нужно не только измерить, но и сравнить, чтобы выбрать подходящую ёмкость или количество материала.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нужен там, где важно понять вместимость, расход или полезное пространство. Чем точнее измерения, тем надёжнее практический расчёт.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повседневной практики; учебная подборка для 7 класса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144" y="1691000"/>
            <a:ext cx="208425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4157" y="1691000"/>
            <a:ext cx="238200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8007" y="1691000"/>
            <a:ext cx="119100" cy="23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2757" y="1691000"/>
            <a:ext cx="238200" cy="23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задачах на развёртки и объёмы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37575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площадь и объём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ответе иногда пишут квадратные единицы вместо кубических. Это ошибка смысла: площадь показывает поверхность, а объём — то, сколько места занимает тело внутри.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83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Ошибаются в переводе единиц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помнить точные соотношения: 1 дм³ = 1000 см³, а 1 м³ = 1000 дм³. Если их перепутать, ответ получится в тысячу раз неверным.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861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Берут не ту высоту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в формулах всегда перпендикулярна основанию. Если взять наклонный отрезок вместо высоты, вычисление объёма станет неправильным даже при верно выбранной формуле.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39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строят развёртку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развёртке нельзя оставлять пропуски, добавлять лишние элементы или накладывать части друг на друга. Иначе бумажная модель не сложится в нужное тело.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47676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для запоминания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200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Развёртка — это шаблон
</a:t>
            </a:r>
            <a:pPr algn="l" indent="0" marL="0">
              <a:lnSpc>
                <a:spcPct val="80000"/>
              </a:lnSpc>
              <a:buNone/>
            </a:pPr>
            <a:r>
              <a:rPr lang="en-US" sz="9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Развёртка показывает, из каких плоских частей состоит пространственное тело. Если правильно расположить все элементы, из неё можно собрать модель без разрывов и наложений.
</a:t>
            </a:r>
            <a:endParaRPr lang="en-US" sz="969" dirty="0"/>
          </a:p>
        </p:txBody>
      </p:sp>
      <p:sp>
        <p:nvSpPr>
          <p:cNvPr id="10" name="Text 3"/>
          <p:cNvSpPr txBox="1"/>
          <p:nvPr/>
        </p:nvSpPr>
        <p:spPr>
          <a:xfrm>
            <a:off x="3119025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 — это вместимость
</a:t>
            </a:r>
            <a:pPr algn="l" indent="0" marL="0">
              <a:lnSpc>
                <a:spcPct val="80000"/>
              </a:lnSpc>
              <a:buNone/>
            </a:pPr>
            <a:r>
              <a:rPr lang="en-US" sz="9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измеряет внутреннее пространство тела и всегда записывается в кубических единицах. Он помогает понять, сколько вещества или предметов поместится внутри.
</a:t>
            </a:r>
            <a:endParaRPr lang="en-US" sz="994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Сечение — результат разреза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Сечение показывает фигуру, которая получается при пересечении тела плоскостью. По нему можно лучше представить внутреннее строение и расположение рёбер или вершин.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119025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играет главную роль
</a:t>
            </a:r>
            <a:pPr algn="l" indent="0" marL="0">
              <a:lnSpc>
                <a:spcPct val="80000"/>
              </a:lnSpc>
              <a:buNone/>
            </a:pPr>
            <a:r>
              <a:rPr lang="en-US" sz="9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тел с одинаковым основанием объём зависит от высоты. У пирамиды и конуса формула содержит коэффициент 1/3, поэтому их объём меньше, чем у призмы и цилиндра.
</a:t>
            </a:r>
            <a:endParaRPr lang="en-US" sz="99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Плоское и пространственное связаны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Развёртки помогают увидеть тело на плоскости, объём — измерить его вместимость, а сечения — понять внутреннюю форму. Вместе эти понятия делают геометрию наглядной и полезной в жизни.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2026-05-29T02:44:12Z</dcterms:created>
  <dcterms:modified xsi:type="dcterms:W3CDTF">2026-05-29T02:44:12Z</dcterms:modified>
</cp:coreProperties>
</file>