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и сезонные изменения биогеоценозов: ключевые темы и актуальность
</a:t>
            </a:r>
            <a:endParaRPr lang="en-US" sz="3302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биоритмов в природе важно для понимания устойчивости экосистем.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биогеоценоз?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— это природный комплекс, в котором живые организмы и окружающая среда взаимодействуют, обеспечивая круговорот веществ и энергии, поддерживая экосистемный баланс.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температура как главные драйверы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дня и ночи вызывает изменения освещённости и температуры, которые регулируют фотосинтез и активность животных. Эти циклы формируют поведение биоценозов.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влияния в северных широтах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 с большими суточными перепадами температуры организмы приспосабливаются к выраженным изменениям, что влияет на сезонную активность экосистем.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опылителей к времени суток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 изменяют активность: утром и вечером наблюдается пиковая активность, что связано с оптимальными условиями для опыления.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суточные изменения в биогеоценозах
</a:t>
            </a:r>
            <a:endParaRPr lang="en-US" sz="22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ритмы у растений: фотосинтез, транспирация и дыхание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достигает максимума при ярком дневном освещении, обеспечивая образование органических веществ.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усиливается в жаркое, сухое время дня, что влияет на водный баланс растений и микроклимат.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ночные часы преобладает дыхание, при котором растения расходуют накопленную энергию, влияя на углеродный баланс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активность животных: примеры и адаптации
</a:t>
            </a:r>
            <a:endParaRPr lang="en-US" sz="272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и белки активны преимущественно утром и днем, занимаясь кормлением и передвижением. Их поведение оптимизировано под светлое время суток для поиска пищи.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и ежи начинают активность после заката, охотясь и перемещаясь. Биологические часы регулируют их циклы, что позволяет избегать конкуренции с дневными видами.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суточных изменений температуры и влажности воздуха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обратна температуре — максимальна ночью и падает к полудню. Эти изменения влияют на физиологию растений и животных.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температура в полдень совпадает с минимальной влажностью, что требует адаптаций для сохранения влаги живыми организмами.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смешанном лесу средней полосы России, май-июнь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процессы под влиянием суточной динамики
</a:t>
            </a:r>
            <a:endParaRPr lang="en-US" sz="231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регулируют питание и миграции по суточным ритмам, обеспечивая поддержание баланса популяций.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изменяют интенсивность разложения органики в зависимости от температуры и влажности, влияя на круговорот веществ.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Кислородный и углекислотный обмен меняется в течение суток, отражая фотосинтетическую активность растений.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 формируют поведенческие реакции, помогая организмам быстро адаптироваться к изменениям среды.
</a:t>
            </a:r>
            <a:endParaRPr lang="en-US" sz="11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проявления сезонных изменений в биогеоценозах
</a:t>
            </a:r>
            <a:endParaRPr lang="en-US" sz="2225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пробуждение и рост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света и температуры запускает фотосинтез и рост растений, а также пробуждение животных от зимнего покоя.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— активность и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биомасса и высокая продуктивность экосистемы, активное питание и размножение многих видов.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подготовка к зимнему периоду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температуры и освещённости вызывает листопад, снижение активности и накопление запасов.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— покой и 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 и сокращение ресурсов ведут к спячке, миграциям и замедлению обмена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динамика температуры и осадков (по сезонам года)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максимально выпадают летом, способствуя активному росту растительности и увеличению биоразнообразия.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колебания температуры и осадков формируют сезонные циклы развития и поведение организмов.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Гидрометцентр РФ, данные 2012–2022 гг.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физиология и адаптации растений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растения возобновляют фотосинтез, накапливают биомассу; летом достигают максимума развития и плодоносят.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происходит подготовка к зимнему периоду: листопад, запас питательных веществ, повышение устойчивости к холоду за счёт антифризов.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динамика животных сообществ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530325" y="436012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пробуждение и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насекомые начинают активное размножение, а птицы приступают к гнездованию. Животные возобновляют активность после зимней спячки.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4966600" y="153453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пик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у многих видов отмечается летом — растёт популяция, происходит последовательное воспроизведение потомства.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4393125" y="2642563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подготовка к зиме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накапливают жиры, подготавливаясь к спячке или миграции. Наблюдается интенсивный сбор пищи и смена поведения.
</a:t>
            </a:r>
            <a:endParaRPr lang="en-US" sz="981" dirty="0"/>
          </a:p>
        </p:txBody>
      </p:sp>
      <p:sp>
        <p:nvSpPr>
          <p:cNvPr id="12" name="Text 5"/>
          <p:cNvSpPr txBox="1"/>
          <p:nvPr/>
        </p:nvSpPr>
        <p:spPr>
          <a:xfrm>
            <a:off x="3800250" y="375058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спячка и 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впадают в спячку (медведи, ежи), другие мигрируют на юг (грачи, аисты). Метаболизм большинства животных замедляется для экономии энергии.
</a:t>
            </a:r>
            <a:endParaRPr lang="en-US" sz="9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37091"/>
            <a:ext cx="3929100" cy="171609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суточные и сезонные изменения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ключевых показателях биогеоценозов в рамках суточных и сезонных циклов, подчёркивая их адаптивную роль и масштаб воздействия.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ритмы обеспечивают адаптацию к ежедневным изменениям, сезонные – к долгосрочным экологическим сдвигам.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«Экология», 2022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суточных и сезонных изменений в лесных экосистемах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сосновых лесах суточная активность птиц проявляется в пиковом пении рано утром, что способствует эффективному взаимодействию в биоценозе.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лесах сезонные изменения включают рост травяного покрова весной и его увядание осенью, что влияет на структуру среды обитания.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птиц и дневная активность белок регулируются сезонными и суточными ритмами, обеспечивая адаптацию к изменяющимся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ритмов на круговорот веществ и продукции экосистем
</a:t>
            </a:r>
            <a:endParaRPr lang="en-US" sz="2304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и сезонные ритмы регулируют скорость фотосинтеза, определяя поступление органического вещества в экосистему.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биомассы максимизируется летом, когда продукционная активность превышает деструкцию, а зимой процессы замедляются.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Минерализация органики микроорганизмами меняется под воздействием температуры и влажности в суточном и сезонном разрезах.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ритмов обеспечивает баланс между продукцией и разрушением, поддерживая устойчивость экосистемного кругооборота.
</a:t>
            </a:r>
            <a:endParaRPr lang="en-US" sz="11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сезонного круговорота веществ в биогеоценозе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экологические исследования сезонной динамики растительных и животных компонентов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засуха и её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Продолжительные периоды засухи вызывают массовое высыхание травяного покрова, снижая продуктивность экосистемы. Это сказывается на пищевой базе животных и состоянии почвы.
</a:t>
            </a:r>
            <a:endParaRPr lang="en-US" sz="1243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зимних оттепелей на 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повышения температуры зимой увеличивают смертность почвенных организмов, что нарушает процессы разложения и нарушает сезонные циклы экосистемы.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абиотических факторов на динамику биогеоценозов
</a:t>
            </a:r>
            <a:endParaRPr lang="en-US" sz="2239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Приблизительно четверть изученных видов демонстрирует сдвиги в фазах активности на фоне глобальных климатических изменений.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доклад по биологической фенологии, 2023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доля видов с изменёнными сроками вегетации и активностью из-за потепления климата.
</a:t>
            </a:r>
            <a:endParaRPr lang="en-US" sz="19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знания ритмов для охраны природы
</a:t>
            </a:r>
            <a:endParaRPr lang="en-US" sz="2282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природных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Фенологические данные помогают в оценке состояния экосистем и выявлении изменений, что важно для управления охраняемыми зонами.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сезонных ритмов позволяет планировать защитные меры для редких и исчезающих видов с учётом их биологических циклов.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биологических рисков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суточных и сезонных изменений поддерживает прогнозирование влияния антропогенных и климатических факторов на экосистемы.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изменений в биогеоценозах
</a:t>
            </a:r>
            <a:endParaRPr lang="en-US" sz="246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Фенологические наблюдения фиксируют ключевые стадии развития растений и животных, дополняясь автоматическими датчиками температуры и влажности для точного мониторинга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съёмка и дистанционное зондирование позволяют анализировать большие территории, а биологические трекеры – отслеживать движения животных и их поведение.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ритмов биогеоценозов для природы и человека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и сезонные ритмы – основа баланса и адаптации экосистем. Их изучение критично для устойчивого управления природными ресурсами и противодействия последствиям изменения климата.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2026-05-10T01:40:53Z</dcterms:created>
  <dcterms:modified xsi:type="dcterms:W3CDTF">2026-05-10T01:40:53Z</dcterms:modified>
</cp:coreProperties>
</file>