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Плутишка кот К. Ушинского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сказка о хитром и ловком коте.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Ушинский писал просто и понятно, чтобы детям было интересно читать. Он часто выбирал героев из обычной жизни: животных, птиц, людей и природу. Такие тексты учат замечать детали, понимать характеры и читать вдумчиво.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Д. Ушинский и его сказки для детей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кот назван плутишкой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взгляд и быстрый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 сказке не выглядит тихим и послушным. Он всё замечает, выбирает удобный момент и умеет действовать так, будто заранее знает, что делать. Из-за этого его поведение кажется озорным и очень живым.
</a:t>
            </a:r>
            <a:endParaRPr lang="en-US" sz="1238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вместо строгого нравоучения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«плутишка» звучит ласково и немного смешно. Оно сразу подсказывает, что герой любит хитрить не со злом, а с весёлой ловкостью. Такой кот вызывает улыбку и кажется почти настоящим шалуном.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выходит сухим из воды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попадает в разные ситуации, но не теряется и не суетится. Он будто умеет выкручиваться из любой неловкости. Именно поэтому название сказки так точно передаёт его характер и настроение истории.
</a:t>
            </a:r>
            <a:endParaRPr lang="en-US" sz="11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сказки: какой он?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Ловкий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двигается быстро и легко, словно всегда знает самый удобный путь. Его движения помогают ему вовремя уйти, спрятаться или подойти незаметно.
</a:t>
            </a:r>
            <a:endParaRPr lang="en-US" sz="1092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Наблюдательный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смотрит вокруг и замечает то, что другие могли бы пропустить. Такая зоркость помогает ему выбирать удачный момент для каждого действия.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не бросается вперёд бездумно. Он предпочитает безопасность, поэтому действует тихо, аккуратно и без лишнего риска.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Забавный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хитрость не кажется злой. Наоборот, она выглядит смешно и по-доброму, поэтому герой вызывает симпатию и улыбку.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События идут быстро: кот появляется, делает своё дело и сразу меняет место. Нет длинных объяснений, поэтому читатель легко следит за каждым шагом героя и быстро понимает его характер.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из коротких эпизодов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Каждый небольшой эпизод работает как отдельная картинка. В одной сцене видно осторожность, в другой — смекалку, а в третьей — ловкость. Так сказка остаётся ясной и запоминающейся.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кот, поэтому всё внимание сосредоточено на его ловких и осторожных поступках.
</a:t>
            </a:r>
            <a:endParaRPr lang="en-US" sz="1246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сказка держится на одном ярком образе. Благодаря этому читатель легко замечает характер кота: он не спешит, действует осмотрительно и всегда ищет безопасный выход.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К. Д. Ушинского «Плутишка кот»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Ушинский показывает, что кот умеет замечать самое важное. Он видит обстановку вокруг себя и быстро понимает, как лучше поступить в маленькой, но непростой ситуации.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показывает автор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Герой осторожен и не делает лишних движений. Эта сдержанность помогает ему выглядеть уверенно, а его действия — точными и продуманными, будто он всегда знает верный путь.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Автор добавляет добрый юмор: смешно не то, что кот попадает в трудность, а то, как ловко он из неё выбирается. Поэтому история читается легко и с улыбкой.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сказке короткие фразы и понятные слова, поэтому её легко читать вслух и слушать без усталости. Текст сразу рисует в воображении движения кота и его повадки.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 простой и яркий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Живые выражения делают героя заметным и запоминающимся. Ребёнок быстро представляет, как кот крадётся, прячется или уходит, и поэтому сказка остаётся в памяти после первого чтения.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Сказка показывает, что внимательность помогает не растеряться в трудной ситуации. Тот, кто смотрит вокруг и замечает детали, чаще находит правильный выход.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история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Она учит ценить смекалку. Герой не сильнее всех, но умеет быстро соображать, а это часто оказывается не менее важным, чем сила.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История напоминает: не стоит судить по внешнему виду. Самый тихий и незаметный герой может оказаться самым находчивым и самостоятельным.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сказке важно терпение. Кот не торопится зря, а выбирает удобный момент, поэтому его поступки выглядят умными и продуманными.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кот и дикие повадки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рядом с человеком
</a:t>
            </a:r>
            <a:pPr algn="ctr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живёт в доме, рядом с людьми, поэтому кажется привычным и домашним. Но уже в его поведении чувствуется независимость и собственный характер.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Свободное, звериное поведение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нужный момент, кот действует как ловкий зверёк: осторожно, быстро и без лишнего шума. В нём соединяются мягкость домашнего питомца и лесная сноровка.
</a:t>
            </a:r>
            <a:endParaRPr lang="en-US" sz="1105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и запоминающийся 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сочетание делает героя интересным для детей. Он понятен и близок, но при этом остаётся загадочным, смешным и совсем не обычным.
</a:t>
            </a:r>
            <a:endParaRPr lang="en-US" sz="10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появляется — и уже смешно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коту показаться на странице, как история сразу оживает. Он движется легко и быстро, будто играет с читателем в прятки. От этого в сказке чувствуется весёлое ожидание и лёгкая улыбка.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спрячется, то снова покажется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будто нарочно исчезает в самый интересный момент, а потом внезапно возвращается. Такое поведение напоминает маленькую проказу и делает рассказ похожим на озорную игру. Поэтому чтение вызывает радость и любопытство.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немного действующих лиц, поэтому ребёнок не путается и легко следит за событиями. Главное внимание сразу остаётся на коте, а его повадки быстро становятся понятными.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легко запоминается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развиваются короткими, ясными эпизодами. Каждый новый шаг героя показывает его характер, и сюжет удобно удерживать в памяти даже после одного чтения вслух.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кота очень выразительный: он живой, смешной и немного загадочный. Именно такой герой запоминается быстрее всего и потом легко всплывает в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590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230" y="1804453"/>
            <a:ext cx="251700" cy="22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4802" y="1791220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74027" y="3536253"/>
            <a:ext cx="251700" cy="22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94417" y="3536253"/>
            <a:ext cx="251700" cy="2237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подходят коту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131942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двигается быстро и уверенно, будто всегда знает, куда поставить лапу. Его ловкость заметна в каждом действии и помогает ему выходить из трудных ситуаций.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13981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вести себя так, чтобы остаться незамеченным. Хитрость кота выглядит не злой, а забавной, поэтому герой кажется детям особенно интересным.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964001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Шустрый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не сидит на месте и мгновенно реагирует на всё вокруг. Его движения живые и быстрые, поэтому в сказке всегда чувствуется движение.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729613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внимательно смотрит по сторонам и замечает удобный момент. Он словно заранее понимает, что происходит, и благодаря этому действует очень точно.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5550004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сам выбирает, что ему делать, и не любит подчиняться чужой воле. В его поведении чувствуется свобода, из-за которой он кажется настоящим маленьким хозяином.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 народную сказку своей простотой, ясностью и живым ритмом. В нём нет лишних объяснений: всё видно по действиям героя, а это особенно близко детям.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сказкой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народных историях, здесь есть смешная хитрость, понятный герой и выразительное звучание речи. Такой текст удобно читать вслух, потому что он легко слушается и быстро увлекает.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помогает показать характер без длинных рассуждений. Ребёнок сразу видит поступок и по нему понимает, какой перед ним герой.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Ушинский выбирал животных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кота делает мысль сказки наглядной и понятной. Через его поведение автор объясняет, что ум и осторожность могут быть очень важны.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вызывают живой интерес, потому что они знакомы детям и одновременно немного загадочны. Это делает чтение ближе и интереснее.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выбор героя помогает говорить о важных качествах мягко и понятно. История остаётся простой, но в ней всё равно есть глубокий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главный герой сразу удерживает внимание читателя.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смешной и находчивый кот уже делает сказку живой и интересной: детям легко следить за его проделками и улыбаться его маленьким победам.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сказки К. Д. Ушинского «Плутишка кот»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 о герое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не силой, а умом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не выглядит самым сильным, но он очень сообразительный. Он быстро замечает, что происходит вокруг, и умеет выбрать верный момент для действия.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легко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герой вызывает симпатию. Его осторожность, самостоятельность и находчивость делают образ ярким, а саму сказку — особенно запоминающейся.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удачный текст для первого знакомства с классикой. Он короткий, понятный и не перегружен сложными событиями, поэтому ребёнок не теряет интерес.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сказки в детском чтении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помогает учиться читать внимательно. Нужно следить за каждым эпизодом, чтобы заметить, как меняется поведение кота и что это говорит о нём.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есть добрый юмор, а это делает чтение приятным. Ребёнок не устает, потому что рассказ лёгкий, живой и написан ясно.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герой и простой сюжет помогают обсуждать текст в классе. После чтения легко ответить, каким был кот и почему он так запомнился.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показан свободным, умным и очень ловким. Его поступки доказывают, что не всегда побеждает самый сильный — иногда важнее смекалка и внимание.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мысли произведения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 доброй улыбкой наблюдает за животным и замечает в нём живой характер. Благодаря этому сказка кажется тёплой и очень человечной по настроению.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видеть важное в простых вещах. Даже маленький герой может показать, как полезны наблюдательность, терпение и умение быстро соображать.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Плутишка кот остаётся 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Ушинского запоминается благодаря смешному герою, живому языку и доброму юмору. Плутишка кот нравится детям, потому что он ловкий, самостоятельный и всегда находит выход.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2026-05-24T00:58:15Z</dcterms:created>
  <dcterms:modified xsi:type="dcterms:W3CDTF">2026-05-24T00:58:15Z</dcterms:modified>
</cp:coreProperties>
</file>