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«Горе» моё: жизнь Михаила Лермонтова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Жизнь, ставшая поэзией: детство, Кавказ, слава и трагический финал.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его время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жил в эпоху после Отечественной войны 1812 года, когда в обществе особенно остро звучали вопросы долга, свободы и чести. Романтизм, цензура и разочарование в действительности сформировали литературную среду его поколения.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детство и ранняя утрата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1814: рождение в Москве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Лермонтов появился на свет в дворянской семье и с первых лет оказался в центре семейных напряжений.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потеря матери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умерла, когда мальчику не исполнилось и трёх лет; после этого его воспитанием занялась бабушка Елизавета Арсеньева.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с отцом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конфликты и отсутствие близости с отцом рано сформировали в нём чувство одиночества и недоверия к людям.
</a:t>
            </a:r>
            <a:endParaRPr lang="en-US" sz="11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Тарханы: место детства и первых впечатлений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Усадьба, ставшая миром детства
</a:t>
            </a:r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Тарханах Лермонтов провёл самые важные годы детства. Здесь он жил среди книг, занимался рисованием и языками, постепенно пробуя силы в сочинении стихов.
</a:t>
            </a:r>
            <a:endParaRPr lang="en-US" sz="1289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первые творческие опыты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Пейзажи усадьбы, болезни детских лет и первые поездки на Кавказ оставили в памяти сильные образы. Позже они превратились в мотивы гор, дороги, ветра и внутренней свободы.
</a:t>
            </a:r>
            <a:endParaRPr lang="en-US" sz="11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Михаила Лермонтова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помогает увидеть, как быстро и напряжённо развивалась его жизнь.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события укладываются в очень короткий жизненный путь. При этом каждое из них сразу отражалось в его творчестве.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М. Ю. Лермонтове, литературная хронология XIX века
</a:t>
            </a:r>
            <a:endParaRPr lang="en-US" sz="6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41963"/>
            <a:ext cx="353400" cy="28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06659"/>
            <a:ext cx="353400" cy="35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литературные опыты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учился в университетском пансионе и затем в Московском университете. Учёба не была завершена, но дала ему широкий круг чтения и интерес к литературе.
</a:t>
            </a:r>
            <a:endParaRPr lang="en-US" sz="1277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юности он писал стихи, поэмы и драмы. Ранние опыты показывают, что литературный талант проявился у него очень рано и сразу в разных жанрах.
</a:t>
            </a:r>
            <a:endParaRPr lang="en-US" sz="136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произведениях уже заметны темы одиночества, гордости и разочарования. Лермонтов внимательно всматривается в чувства человека и пытается понять их причины.
</a:t>
            </a:r>
            <a:endParaRPr lang="en-US" sz="1163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юношеские тексты звучат серьёзно и напряжённо. В них слышен вопрос о том, ради чего жить, если мир кажется холодным и несправедливым.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основных мотивов произведений М. Ю. Лермонтова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Лермонтова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переходят из лирики в поэмы и прозу, создавая цельный и узнаваемый мир автора.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— главный мотив, но оно связано и с другими важными темами: свободой, судьбой и внутренним конфликтом.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«Смерть поэта» и первая ссылка на Кавказ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Стихотворение, которое услышала вся Россия
</a:t>
            </a:r>
            <a:pPr algn="ctr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Пушкина Лермонтов написал стихотворение, полное боли и гнева. Оно быстро разошлось по столице и стало событием, потому что поэт не побоялся говорить о вине светского общества. Для молодого автора это был рискованный, но решающий шаг.
</a:t>
            </a:r>
            <a:endParaRPr lang="en-US" sz="857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как начало нового этапа
</a:t>
            </a:r>
            <a:pPr algn="ctr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смелые строки Лермонтова отправили на Кавказ. Там он оказался среди военных лагерей, суровых гор и опасной службы, где каждое впечатление было сильным и незабываемым. Именно этот опыт позже стал источником многих его ярких образов.
</a:t>
            </a:r>
            <a:endParaRPr lang="en-US" sz="88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жизни и творчестве поэта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стал для Лермонтова не только местом службы, но и пространством сильных чувств. Здесь он увидел природу, которая казалась свободной и величественной, совсем не похожей на придворную жизнь.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походы и лагерный быт познакомили его с людьми, живущими в постоянном риске. Эти наблюдения помогли ему писать о мужестве, долге и человеческом достоинстве без прикрас.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гор, ущелий, ветра и дороги вошли в поэмы «Мцыри» и «Демон». В них природа не просто фон, а часть внутреннего состояния героя.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впечатления усилили и лирическую тему свободы. В стихах Лермонтова этот край становится символом пространства, где человек особенно ясно чувствует свою независимость и одиночество.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Лермонтова от детства к трагической дуэли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биографии Михаила Лермонтова и их связь с его судьбой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и сложный характер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гвардии и на Кавказе требовала от Лермонтова выдержки, точности и постоянной готовности к опасности. Эта среда усиливала его чувство внутреннего напряжения и наблюдательность к людям.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вспоминали его как человека резкого, гордого и независимого, который не любил уступать в споре. Такие черты нередко приводили к конфликтам, но делали его личность яркой и запоминающейся.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и прозе Лермонтова эти качества превратились в точные психологические образы. Его герои часто спорят с миром, скрывают боль и стремятся сохранить честь даже в трудных обстоятельствах.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роман показывает Печорина с разных сторон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которого нельзя понять сразу
</a:t>
            </a:r>
            <a:pPr algn="ctr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появляется в романе не как готовый и простой образ, а как человек, который раскрывается постепенно. Одни эпизоды показывают его действия, другие — чужие оценки, поэтому читатель всё время собирает характер как мозаiku.
</a:t>
            </a:r>
            <a:endParaRPr lang="en-US" sz="913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разлад сильного человека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 Печорина умным, наблюдательным и способным влиять на других людей. Но рядом с этим видны скука, холодность и усталость от жизни, из-за которых любой успех не приносит ему радости.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 человека в прозе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того времени роман оказался очень смелым. В центре оказался не подвиг и не событие, а сложный внутренний мир героя, его сомнения, ошибки и последствия собственных решений.
</a:t>
            </a:r>
            <a:endParaRPr lang="en-US" sz="97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М. Ю. Лермонтова «Герой нашего времени»; учебное обобщение по образу Печорина.
</a:t>
            </a:r>
            <a:endParaRPr lang="en-US" sz="617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и тип «лишнего человека»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 героя не через внешнюю славу, а через внутренние противоречия и ошибки в отношениях с людьми.
</a:t>
            </a:r>
            <a:endParaRPr lang="en-US" sz="1194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заметнее всего разочарование и одиночество: именно они делают Печорина типом «лишнего человека», а не обычным отрицательным персонажем.
</a:t>
            </a:r>
            <a:endParaRPr lang="en-US" sz="11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Лермонтова: краткость, музыка и напряжение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Лермонтова звучат очень собранно: в них мало лишних слов, зато есть точный ритм и сильная интонация. Даже короткое стихотворение оставляет ощущение внутреннего напряжения.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строит текст на контрастах: тишина и буря, свобода и плен, мечта и разочарование. Благодаря этому его лирика легко запоминается и звучит почти как музыка.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 природе Лермонтов говорит и о чувствах человека. Пейзаж у него не просто фон, а способ передать одиночество, тревогу, надежду или тихую мечту.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«Мцыри»: образ свободы и несбывшейся мечты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герой вырос вдали от родного дома и мечтает хотя бы на короткое время почувствовать настоящую жизнь. Его побег становится попыткой выбрать свободу вместо спокойной, но чужой судьбы.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поэмы трагичен, но не бездушен: Мцыри сохраняет внутреннюю силу до конца. Лермонтов показывает, что человек может проиграть в жизни, но не отказаться от своего стремления к свободе.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367611"/>
            <a:ext cx="3432300" cy="13577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Ю. Лермонтова и школьный литературный обзор.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произведения Лермонтова и их темы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главных произведений и их смысловых центров.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строках таблицы повторяются сильная личность, выбор и внутренний конфликт. Именно поэтому Лермонтов звучит современно и сегодня.
</a:t>
            </a:r>
            <a:endParaRPr lang="en-US" sz="11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год жизни поэта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97025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1841 года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новых служебных и личных трудностей Лермонтов вновь оказался на Кавказе. Эта поездка стала для него последним большим этапом жизни.
</a:t>
            </a:r>
            <a:endParaRPr lang="en-US" sz="1047" dirty="0"/>
          </a:p>
        </p:txBody>
      </p:sp>
      <p:sp>
        <p:nvSpPr>
          <p:cNvPr id="10" name="Text 3"/>
          <p:cNvSpPr txBox="1"/>
          <p:nvPr/>
        </p:nvSpPr>
        <p:spPr>
          <a:xfrm>
            <a:off x="365935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Пятигорск и конфликт с Мартыновым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Пятигорске поэт часто общался с Николаем Мартыновым, но их отношения быстро испортились. Острое слово и взаимная обида привели к открытому вызову.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649760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июля 1841 года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подножия горы Машук состоялась дуэль, которая закончилась гибелью Лермонтова. Ему было всего 26 лет, и его жизнь оборвалась очень рано.
</a:t>
            </a:r>
            <a:endParaRPr lang="en-US" sz="104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М. Ю. Лермонтова; обобщение по основным жанрам творчества.
</a:t>
            </a:r>
            <a:endParaRPr lang="en-US" sz="645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Лермонтова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стихов, Лермонтов много работал в прозе и пробовал себя в драматургии, а также оставил рисунки и наброски.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занимает самую большую часть наследия, но именно разнообразие жанров сделало Лермонтова писателем широкого масштаба.
</a:t>
            </a:r>
            <a:endParaRPr lang="en-US" sz="11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522061"/>
            <a:ext cx="513600" cy="45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73016"/>
            <a:ext cx="513600" cy="410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58122"/>
            <a:ext cx="513600" cy="410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Лермонтов важен для школьников сегодня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и проза легко читаются, потому что в них есть ясные образы, сильные чувства и понятные вопросы о дружбе, свободе и достоинстве.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герои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Лермонтова часто сомневаются, спорят и ищут своё место в мире. Такие характеры помогают подросткам лучше понимать себя и других.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природа становится частью настроения героя. Кавказ, дорога, небо и ветер делают чтение ярким и образным.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выборе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что человек отвечает за свои поступки. Его книги учат думать о чести, свободе и последствиях собственных решений.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короткая жизнь, большое наследие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прожил всего 26 лет, но успел создать мир, в котором звучат свобода, одиночество, честь и внутренняя борьба. Именно поэтому его помнят и читают до сих пор.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2026-05-23T02:27:50Z</dcterms:created>
  <dcterms:modified xsi:type="dcterms:W3CDTF">2026-05-23T02:27:50Z</dcterms:modified>
</cp:coreProperties>
</file>