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царство удивительных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грибов: разнообразие, строение, роль в природе и человеке.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существуют более миллиарда лет и приспособились ко всем климатам Земли. Их использовали как пищу, лекарство и в культурных обрядах по всему миру.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организмы и их значение для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эукариоты, клетки которых имеют ядро и специализированные органоиды, что отличает их от бактерий и прокариот.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клеточные стенки содержат хитин, а не целлюлозу, как у растений, что придаёт им прочность и специфическую структуру.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гетеротрофы, они питаются готовыми органическими веществами, не фотосинтезируют, используя ферменты для разложения материалов.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грибов: ключевые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часть гриба — плодовое тело — состоит из ножки и шляпки с пластинками или трубочками, где образуются споры.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(мицелий)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гриба составляет мицелий — сеть тонких гиф, которые развиваются в почве или древесине и обеспечивают питание и рост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плодовое тело и грибница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делят на съедобные и несъедобные, включая ядовитые виды, что требует внимательного подхода к сбору.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гриб, лисички и подберёзовики — распространённые и ценные съедобные представители в России и мире.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виды, такие как мухоморы и бледная поганка, важны для экосистем, несмотря на опасность для человека.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насчитали более 8000 видов макромицетов в России, многие из них имеют экологическое и хозяйственное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07892"/>
            <a:ext cx="3848986" cy="1999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главные отличия между популярными грибами по внешним и средовым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место произрастания помогают отличать съедобные грибы от ядовитых, снижая риск отравления.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Атласы и справочники по микологии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съедобных и ядовитых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
</a:t>
            </a:r>
            <a:pPr algn="l" indent="0" marL="0">
              <a:lnSpc>
                <a:spcPct val="100000"/>
              </a:lnSpc>
              <a:buNone/>
            </a:pPr>
            <a:r>
              <a:rPr lang="en-US" sz="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ценных съедобных грибов с плотной шляпкой и толстой ножкой. Часто встречается в хвойных и смешанных лесах средней полосы России.
</a:t>
            </a:r>
            <a:endParaRPr lang="en-US" sz="924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выращивается на фермах, но также встречается в дикой природе. Характерна белая шляпка и нежный вкус, широко используется в кулинарии.
</a:t>
            </a:r>
            <a:endParaRPr lang="en-US" sz="930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Маслёнок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маслянистой шляпкой и выраженным ароматом. Растёт в хвойных лесах, легко узнаваем по липкому покрытию шляпки.
</a:t>
            </a:r>
            <a:endParaRPr lang="en-US" sz="930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пучками на деревьях и пнях. Имеет тонкую ножку с кольцом и коричневую шляпку. Важно отличать от ядовитых двойников.
</a:t>
            </a:r>
            <a:endParaRPr lang="en-US" sz="93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съедобные виды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красный содержит мощные токсины, вызывающие сильное отравление с симптомами от тошноты до нарушений работы нервной 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один из самых опасных грибов, её яды поражают печень, что может привести к летальному исходу даже после небольшой дозы.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часто спутывают с съедобными, но их токсины способны вызвать тяжёлые пищевые расстройства и нервные расстройства.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и их воздействие на организм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шляпки у ядовитых грибов часто яркий или необычный, например, зеленоватый оттенок у бледной поганки.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кольца и вольвы у ножки характерно для токсичных грибов, таких как мухоморы и бледные поганки.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произрастания помогает ориентации: мухоморы растут на влажных лесных почвах, съедобные — в разной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у ядовитых грибов может быть резким или неприятным, в отличие от приятного аромата съедобных представителей.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отличия съедобных и ядовитых грибов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гриба начинается со споры, которая при благоприятных условиях прорастает в виде гиф и формирует мицелий, распространяясь в субстрате.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достаточной влажности и питательных веществах мицелий образует плодовое тело — гриб — где созревают новые споры для продолжения цикла.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гриба: основные этапы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микологические исследования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расщепляют мёртвые растения и животные остатки, превращая их в питательные вещества для почвы, что поддерживает здоровье экосистем.
</a:t>
            </a:r>
            <a:endParaRPr lang="en-US" sz="1344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расширяет корневую систему, улучшая водо- и минеральное питание растений, что способствует их быстрому росту и устойчивости.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служат кормом для многих животных и насекомых, обеспечивая важный экологический баланс в природных сообществах.
</a:t>
            </a:r>
            <a:endParaRPr lang="en-US" sz="1345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грибов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главными редуцентами, эффективно разрушая сложные соединения древесины и преобразуя их в питательные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Превалирующая роль грибов в разложении свидетельствует об их незаменимости для поддержания лесных экосистем.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экологии, 2020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древесины: вклады грибов, бактерий и насекомых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Грибной мицелий обвивает корни растений, увеличивая площадь всасывания воды и минеральных веществ из почвы.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растения передают грибам органические соединения, образуемые в процессе фотосинтеза, обеспечивая их питанием.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взаимовыгодный союз способствует лучшему росту растений и повышает их устойчивость к неблагоприятным условиям.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симбиоз между грибами и растениями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широко используются в кулинарии: для приготовления супов, солянок, маринадов и других блюд благодаря своему вкусу и питательности.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лекарств, включая антибиотики, получают из грибов, что сыграло ключевую роль в развитии медицины.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грибов применяются в хлебопечении и производстве алкогольных напитков, обеспечивая процесс ферментации.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отражено в народных традициях и ритуалах, что подчеркивает их культурное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повседневной жизни и истории человечества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революция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Александр Флеминг выделил пенициллин из плесневых грибов рода Penicillium. Этот антибиотик изменил подход к лечению инфекций и спас миллионы жизней.
</a:t>
            </a:r>
            <a:endParaRPr lang="en-US" sz="103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Шиитаке и дрожжи Saccharomyces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Шиитаке содержат биологически активные вещества для улучшения здоровья, а дрожжи Saccharomyces применяются в биотехнологии и производстве лекарств и пищевых продуктов.
</a:t>
            </a:r>
            <a:endParaRPr lang="en-US" sz="1174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— природные целители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Ganoderma используют в традиционной медицине Азии для укрепления иммунитета и лечения различных заболеваний благодаря их противовоспалительным свойствам.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свойства грибов: пример пенициллина и других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в производстве антибиотиков, витаминов и ферментов расширяет возможности медицины и промышленности.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важную роль в биоремедиации, разрушая и нейтрализуя вредные загрязнители в почве и воде.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исследование грибов способствует созданию экологически чистых технологий и новых биоматериалов.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современные научные 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Armillaria ostoyae в Орегоне — крупнейший организм на планете, простирающийся на более 900 гектаров под землёй.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обладают биолюминесценцией, светясь в темноте, например, опёнок-ночник, что помогает им привлекать насекомых.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дрожжи активно используются в производстве сыров, хлеба, соевого соуса и кефира, одним поколениями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грибах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собирать только те грибы, которые вы точно знаете и можете опознать, чтобы избежать риска отравления.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 с характерными признаками ядовитых грибов, такими как кольца и вольвы, чтобы не ошибиться при сборе.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корзину с отверстиями, которая обеспечивает вентиляцию и сохраняет свежесть грибов во время похода.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сбора грибов и обеспечение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ключевые организмы природы и помощники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важный элемент экосистем, обеспечивающий питание, здоровье растений и животных. Знание грибов помогает беречь природу и использовать их возможности безопасно и эффективно.
</a:t>
            </a:r>
            <a:endParaRPr lang="en-US" sz="2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2026-05-09T10:34:16Z</dcterms:created>
  <dcterms:modified xsi:type="dcterms:W3CDTF">2026-05-09T10:34:16Z</dcterms:modified>
</cp:coreProperties>
</file>