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основные понятия и ключевая 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 зависит от постоянных биохимических реакций обмена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обмена веществ и их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исследования Фридриха Вёлера и Луи Пастера заложили основы обмена веществ. Эти открытия сформировали биохимию и помогли понять механизмы ряда заболеваний.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пути распределены по органам и тканям, что обеспечивает слаженную работу всего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обмена веществ: анаболизм и катаболизм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процессы синтеза сложных молекул из простых, с затратой энергии, обеспечивающие рост и восстановление клеток.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распад веществ с выделением энергии, необходимой для поддержания жизнедеятельных функций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энергии в обмене веществ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обмена веществ обеспечивает мышечные сокращения, синтез белков и поддержание температуры тела. Без неё невозможно нормальное функционирование организма.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основная энергетическая валюта клетки; она быстро переносит и высвобождает энергию, необходимую для всех метаболических процессов.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сравнения: анаболизм и катаболизм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процессов синтеза и расщепления молекул в организме.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взаимосвязаны и необходимы для баланса жизнедеятельности организма.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биохимии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макромолекулы метаболизма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структурную, каталитическую и регуляторную функции благодаря ферментам, которые ускоряют обменные реакции.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быстрым источником энергии и запасаются в виде гликогена для кратковременного использования.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долгосрочное хранение энергии и являются важным компонентом мембран клеток; некоторые жирные кислоты незаменимы.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регулируют синтез белков и передают наследственную информацию, обеспечивая клеточное функционирование.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энергетических ресурсов из макроэлементов пищи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подростков формирует энергообеспечение, варьируемое в зависимости от активности и пола.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макроэлементов критически важен для здоровья и нормального метаболизма.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метаболических реакциях: ключевые роли и заболевания
</a:t>
            </a:r>
            <a:endParaRPr lang="en-US" sz="200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катализаторы жизни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и специфично регулируют обмен веществ, обеспечивая необходимую скорость реакций при оптимальных условиях внутри клетки.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нарушения из-за ферментопатий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ферментов вызывают заболевания, например, фенилкетонурию, связанную с дефектом фермента, и лактазную недостаточность, приводящую к проблемам с пищеварением.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главный путь катаболизма глюкозы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протекает в цитоплазме, превращая глюкозу в пируват с одновременным образованием АТФ и НАДН, обеспечивая быстрое снабжение энергией.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гликолиза служат промежуточными субстратами для дальнейших этапов энергетического обмена, включая цикл Кребса.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важен для тканей с высоким потреблением энергии, особенно мышц при интенсивных нагрузках, позволяя быстро адаптироваться к потребностям организма.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регулируется ферментами, адаптирующими скорость реакции под текущие энергетические требования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энергетического обмена глюкозы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преобразования глюкозы в энергию клетки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липидов: липолиз и бета-окисление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Липолиз — ключевой процесс расщепления жировых запасов на глицерин и свободные жирные кислоты, которые затем направляются на дальнейшую переработку в тканях.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вклад липидного метаболизма особенно важен при длительном голодании, интенсивных физических нагрузках и недостатке углеводов в рационе.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подвергаются бета-окислению, преобразуясь в ацетил-КоА, который поступает в цикл Кребса, обеспечивая клеткам эффективный источник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белков: дезаминирование и роль аминокислот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Дезаминирование — процесс удаления аминогрупп из аминокислот, сопровождающийся образованием аммиака, который в печени превращается в безопасную для организма мочевину.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аминокислоты используются не только для синтеза белков, но и как источник энергии, особенно при дефиците углеводов и жиров в организме.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голодании и интенсивных нагрузках организм активирует катаболизм белков, что обеспечивает дополнительную энергию и поддерживает жизненные функции.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Вариация скорости обмена веществ у подростков и взрослых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метаболизм ускорен для поддержания роста и развития организма.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пол и возраст существенно влияют на уровень основного обмена, формируя индивидуальные потребности в энергии.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регулирует скорость метаболизма, влияя на общий энергетический баланс организма и его адаптацию к условиям среды.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обмена веществ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поглощению глюкозы клетками и её превращению в энергию, поддерживая уровень сахара в крови.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и адреналин активизируют расщепление запасов энергии, мобилизуя глюкозу и жирные кислоты при стрессовых ситуациях и голодании.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087151"/>
            <a:ext cx="4417500" cy="23906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метаболические заболевания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нарушениями обмена веществ, их симптомы и причины, а также меры профилактики.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заболеваний помогает в разработке эффективных профилактических и лечебных мероприятий.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стиля жизни на метаболизм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увеличивают скорость обмена веществ и улучшают использование энергетических ресурсов, способствуя поддержанию здорового веса и общего тонуса организма.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рацион с оптимальным сочетанием белков, жиров и углеводов способствует стабильному и энергичному метаболизму. Витамины и минералы обеспечивают поддержку всех обменных процессов.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сбалансированного питания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ухудшают работу метаболических систем, вызывают нарушение усвоения питательных веществ и способствуют развитию хронических заболеваний.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вредных привычек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индивидуальные особенности обмена веществ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генетика задают базовые параметры метаболизма, влияя на скорость переработки питательных веществ и энергообмен.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жизни, уровень стресса, климат и диета также модифицируют обмен веществ, объясняя различия в реакциях на физическую нагрузку и питание.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пол и масса тела определяют потребности организма в энергии и компонентах питания, а также влияют на восприимчивость к заболеваниям.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метаболических процессов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методы используют меченые атомы для отслеживания биохимических реакций в организме с высокой точностью.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анализ крови и мочи позволяет определить содержание основных метаболитов, выявляя нарушения обмена веществ на ранних стадиях.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Непрямая калориметрия измеряет уровни энергозатрат организма для оценки базального метаболизма и эффективности обмена веществ.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помогает обнаружить предрасположенность к наследственным метаболическим заболеваниям и персонализировать лечение.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открытия и перспективы исследований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исследования раскрывают механизмы наследственных метаболических нарушений, способствуя развитию точной диагностики.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 генная терапия открывают новые возможности в профилактике и лечении обменных заболеваний с учётом индивидуальных особенностей.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 биоинформатика ускоряют анализ больших данных, что способствует открытию новых биомаркеров и улучшению понимания обменных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и здоровья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обмена веществ критично для сохранения здоровья, профилактики болезней и развития инновационных методов медицины, обеспечивая устойчивость организма и качество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2026-05-09T23:13:49Z</dcterms:created>
  <dcterms:modified xsi:type="dcterms:W3CDTF">2026-05-09T23:13:49Z</dcterms:modified>
</cp:coreProperties>
</file>