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закономерности изменчивости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делает жизнь разнообразной и эволюционно устойчивой.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0" y="0"/>
            <a:ext cx="4664610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изменчивость изучают в 10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особи одного вида заметно отличаются друг от друга по строению, окраске, размерам, обмену веществ и поведению. Именно эти различия помогают понять, как формируется разнообразие жизни и откуда берутся новые признаки у потомства.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изменчивости и ее формы в биологии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свойство живого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 — это способность организмов приобретать различия в признаках и свойствах, даже если они принадлежат к одному виду и имеют общее происхождение.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 проявления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биологии различают индивидуальную, групповую и популяционную изменчивость: она может затрагивать отдельный организм, группу особей или целую популяцию.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происхождению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механизму возникновения изменчивость делят на наследственную и ненаследственную. Эти формы отличаются источником изменений и тем, передаются ли они потомству.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меняются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могут касаться не только внешнего строения, но и работы органов, физиологических процессов и особенностей поведения, то есть затрагивать фенотип в целом.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формы изменчивости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источник изменений определяет их наследование и биологическое значение.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Ненаследственная изменчивость зависит от условий жизни, а наследственная связана с генетической основой и сохраняется в поколениях.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1968" y="1424067"/>
            <a:ext cx="2793791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и норма реакции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возникает под действием температуры, освещенности, влажности, питания и физической нагрузки, то есть факторов, которые меняют условия развития организма.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реакции показывает, в каких границах один и тот же генотип способен изменять фенотип. Она задает диапазон возможных признаков без изменения наследственной основы.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 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разной освещенности растения могут иметь листья разного размера и стебли различной высоты. Это отражает зависимость внешнего облика от условий среды.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 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питание и уровень активности влияют на массу тела и развитие мышц. Такие изменения связаны с образом жизни и не наследуются напрямую.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среды, влияющие на фенотип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влияния зависит от вида организма и конкретного признака; у растений особенно заметны свет и вода.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формируется не одним фактором, а сочетанием условий среды; наибольший эффект дают те воздействия, которые напрямую связаны с обменом веществ и развитием.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65125"/>
            <a:ext cx="603375" cy="48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модификационной изменчивости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одинаковых условиях среды сходные изменения возникают у многих особей сразу. Поэтому модификационная изменчивость легко наблюдается в группе организмов, а не у единичных экземпляров.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фактор действует в определенном направлении: чем сильнее или слабее условие среды, тем закономернее меняется признак. Это делает изменения предсказуемыми и связанными с причиной.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изменения обычно исчезают при возврате прежних условий. Они не связаны с перестройкой ДНК, поэтому организм может снова проявить исходный вариант признака.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Приспособительный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изменения не наследуются, они часто помогают организму лучше существовать здесь и сейчас: экономить ресурсы, поддерживать работу органов и переносить неблагоприятные условия.
</a:t>
            </a:r>
            <a:endParaRPr lang="en-US" sz="127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фенотип при модификационной изменчивости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влияния условий среды на проявление признака без изменения генотипа.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3450" y="3132916"/>
            <a:ext cx="4006800" cy="15768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как источник разнообразия потомства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генетикой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возникает из-за изменений генетического материала или новых сочетаний генов. Именно поэтому потомки могут отличаться от родителей по устойчивым признакам.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основных механизма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биологии выделяют комбинативную и мутационную изменчивость. Первая создаёт новые сочетания уже имеющихся генов, вторая — формирует новые наследственные варианты.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для 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наследственная изменчивость даёт материал для естественного отбора и селекции. Без нее не возникало бы устойчивого разнообразия, на котором строится дальнейшее развитие видов.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901" y="1426907"/>
            <a:ext cx="5469022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комбинативной и мутационной изменчивости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наследственной изменчивости увеличивают разнообразие, но возникают по разным причинам и по-разному влияют на потомство.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быстро создает много вариантов потомства, а мутационная формирует редкие, но принципиально новые наследственные признаки.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биология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572" y="1983800"/>
            <a:ext cx="408111" cy="4664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8921" y="1983800"/>
            <a:ext cx="466413" cy="4664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7371" y="1983800"/>
            <a:ext cx="466413" cy="46641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и механизмы ее возникновения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профазе I мейоза гомологичные хромосомы сближаются и обмениваются участками. Из-за этого в одной хромосоме оказываются новые сочетания аллелей, которых не было у родителей.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мейозе пары хромосом расходятся в клетки случайно и независимо друг от друга. Это создает множество вариантов набора генов в половых клетках одного организма.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оплодотворение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слиянии гамет встречаются любые их сочетания, поэтому каждый потомок получает уникальную комбинацию наследственной информации. Даже у одних и тех же родителей дети отличаются между собой.
</a:t>
            </a:r>
            <a:endParaRPr lang="en-US" sz="146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7825" y="2327342"/>
            <a:ext cx="264315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4509" y="2327342"/>
            <a:ext cx="264315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Обмен, который меняет наследственность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мейоза гомологичные хромосомы выстраиваются рядом и могут обменяться одинаковыми участками. Такой обмен не уничтожает гены, а перераспределяет их по-новому. В результате в гаметах появляются необычные сочетания аллелей, усиливающие разнообразие потомства.
</a:t>
            </a:r>
            <a:endParaRPr lang="en-US" sz="839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хромосомы работают как конструктор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можно представить как аккуратную перестановку фрагментов в двух похожих наборах деталей. После обмена каждая хромосома несет уже другую комбинацию признаков. Именно поэтому потомки не являются точной копией родителей, даже если наследуют те же гены.
</a:t>
            </a:r>
            <a:endParaRPr lang="en-US" sz="808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вариантов становится так много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каждая гамета получает собственный набор хромосом, а кроссинговер дополнительно увеличивает число возможных сочетаний. Поэтому число генотипов у потомства чрезвычайно велико. Это одна из причин, по которым каждый человек генетически уникален.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как источник новых сочетаний генов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мутаций и их распространенность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точную статистику, а учебное соотношение типов мутаций по уровню изменения наследственного материала.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рассматривают генные мутации; крупные перестройки встречаются реже, но обычно сильнее затрагивают организм.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школьному курсу биологии; условные доли для учебной визуализации.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1968" y="1424067"/>
            <a:ext cx="2793791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Мутации: причины и последствия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возникают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могут появляться спонтанно при ошибках копирования ДНК или под действием мутагенов. К ним относят ионизирующее и ультрафиолетовое излучение, некоторые химические вещества и вирусы.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влиянию на организм мутации бывают вредными, нейтральными и полезными. Большинство из них снижает жизнеспособность, потому что нарушает работу генов или строение белков.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 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наследственного материала может привести к появлению нового признака, к ослаблению функции органа или к отсутствию заметных внешних проявлений. Итог зависит от того, какой именно участок был затронут.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полезные мутации могут давать преимущество в определенной среде. Если признак повышает выживаемость и размножение, он способен закрепляться в популяции и участвовать в эволюционном процессе.
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мутации до проявления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школьное представление о том, как изменение ДНК может повлиять на фенотип и наследование.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416" y="1496961"/>
            <a:ext cx="2611609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гомологических рядов наследственной изменчивости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Вавилова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 И. Вавилов установил, что у близкородственных видов и родов часто встречаются сходные ряды наследственных изменений. Это позволяет искать похожие признаки у родственных организмов.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Прогнозирование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одного вида известен определенный вариант признака, можно предположить, что близкие формы имеют сопоставимые наследственные изменения. Такой подход помогает быстрее находить полезные признаки.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селекции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гомологических рядов особенно важен в селекции растений и животных. Он облегчает отбор ценных форм, сокращает время поиска и повышает вероятность успешного получения нужных сочетаний.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показывает, что наследственная изменчивость подчиняется закономерностям, а не возникает совершенно случайно. Это делает ее изучение полезным не только для теории, но и для практики.
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закономерных вариантов изменчивости у человека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признаки у человека проявляются в устойчивых наследственных вариантах, которые можно описать и сравнить.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человека часто наследуются по определенным схемам и проявляются не бесконечно, а в устойчивых вариантах.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416" y="1496961"/>
            <a:ext cx="2611609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изменчивости для эволюции и селекции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создает разнообразие признаков, из которого отбираются наиболее удачные варианты. Без нее ни естественный, ни искусственный отбор не смогли бы действовать.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популяций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условия среды меняются, разнообразные особи имеют больше шансов выжить. Поэтому изменчивость повышает устойчивость популяций к неблагоприятным факторам и новым вызовам.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селекции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селекции используют наследственную изменчивость, чтобы получать сорта растений с высокой урожайностью и качества, а также породы животных с нужными хозяйственными признаками.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практикой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изменчивости помогает создавать организмы, лучше приспособленные к выращиванию, содержанию и использованию человеком. Это делает биологию важной прикладной наукой.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влияет на изменчивость признаков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разных признаков значимость факторов меняется: один и тот же фенотип может сильнее зависеть либо от генов, либо от условий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заметен совместный вклад генотипа и среды, но для наследственных признаков решающим остается генотип, а для модификаций — внешние условия.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школьной биологии; условная оценка вклада факторов для учебной визуализации.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 — основа разнообразия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делает живые организмы непохожими друг на друга, помогает им приспосабливаться к среде и создает материал для эволюции, селекции и изучения наследственности.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2026-06-01T14:32:09Z</dcterms:created>
  <dcterms:modified xsi:type="dcterms:W3CDTF">2026-06-01T14:32:09Z</dcterms:modified>
</cp:coreProperties>
</file>