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протистов удивляет разнообразием форм и способов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протисты?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 — это эукариоты, которые не относятся к растениям, животным и грибам. Среди них есть одноклеточные, колониальные и простые многоклеточные формы, живущие в воде, почве и других организмах.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 — не одна «семья»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объединены не родством по внешнему виду, а учебным правилом: сюда относят разные эукариоты, не вошедшие в царства растений, животных и грибов.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протисты напоминают животных, потому что двигаются и захватывают пищу, другие похожи на растения из-за фотосинтеза, а третьи ведут себя совсем иначе.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близкие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 у этой группы не один и тот же для всех, поэтому протисты могут быть довольно далёкими родственниками друг другу.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изучение протистов помогает увидеть, как разнообразно устроена жизнь и почему школьная классификация не всегда проста.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 прокариоты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этими группами видно на уровне клетки: ядро есть не у всех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устроены сложнее бактерий, потому что их клетки имеют ядро и мембранные органоиды.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школьной биологии о строении клеток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протистов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протисты могут менять питание в зависимости от условий, света и доступной пищи.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протистов нет единого способа питания: фотосинтез, поглощение частиц и их сочетание одинаково важны для группы.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типах питания протистов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637" y="161280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целый организм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в одной клетке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может добывать пищу, переваривать её и выводить лишнее, поэтому весь организм работает как маленькая самостоятельная система.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органов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перемещаются с помощью жгутиков, ресничек или ложноножек, а значит способны активно искать пищу и подходящие условия.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тоже происходит на клеточном уровне: одна клетка делится, и из неё появляются новые организмы без сложного развития.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тканей и органов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простых колоний клетки могут действовать вместе, но тканей и органов, как у животных или растений, у них обычно нет.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амёба и инфузория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передвигается с помощью ложноножек: клетка словно растекается в нужную сторону. Так она медленно ползёт по дну водоёма и захватывает пищу.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организма обычно живут в пресной воде, где легко найти мелкие частицы пищи и достаточно влаги для 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плывёт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покрыта ресничками, которые работают как множество маленьких вёсел. Благодаря им она плывёт быстрее амёбы и может менять направление движения.
</a:t>
            </a:r>
            <a:endParaRPr lang="en-US" sz="13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движение жгутиком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Жгутик как мотор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двигаются с помощью одного или нескольких жгутиков. Это тонкие выросты клетки, которые словно тянут или толкают организм вперёд.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жгутиконосцев есть свободноживущие формы и паразиты. Одни обитают в воде, а другие используют тела животных и человека как среду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Смешанное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эвглены зелёной сочетаются признаки двух способов питания: на свету она может использовать фотосинтез, а в темноте — получать готовые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создатели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прозрачной воде озера дрейфуют микроскопические одноклеточные водоросли. Они создают органические вещества из света и становятся первым звеном многих пищевых цепей.
</a:t>
            </a:r>
            <a:endParaRPr lang="en-US" sz="1424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выглядят как крошечные стеклянные коробочки. Их кремнезёмная оболочка защищает клетку и помогает этим организмам быть одними из самых многочисленных в морях.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изменения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водорослеподобных протистов много, вода может приобретать зелёный или буроватый оттенок. Это заметный признак активной жизни в водоёме и важной роли микроскопических организмов.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в 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Слизевики: почему они похожи на грибы
</a:t>
            </a:r>
            <a:endParaRPr lang="en-US" sz="2836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стадии слизевик существует как отдельная клетка и двигается почти как амёба, медленно меняя форму и ищя пищу.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многие слизевики образуют заметную слизистую массу, которая может ползти по поверхности листьев, древесины или почвы.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остатками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они разлагающимися остатками, бактериями и мелкими частицами, поэтому помогают убирать органический мусор в природе.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грибы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образа жизни слизевики похожи на грибы, но их клеточное строение и развитие отличают их от грибов.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пресных прудах, озёрах и лужах протисты особенно разнообразны: там много света, влаги и мелких частиц пищи, а потому удобно жить одноклеточным организмам.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 тоже населены протистами. Среди них много микроводорослей, которые активно фотосинтезируют и становятся основой питания для множества морских животных.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влажной почве и на сырой поверхности растений протисты чувствуют себя лучше всего. Без постоянной влаги их клетки быстро теряют воду и погибают.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живут внутри других организмов: рядом с ними или как паразиты. В сухой среде большинство видов не выживает, поэтому влажность для них решающа.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протисты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и деление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обычное деление надвое и переход в защитную стадию при ухудшении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природе: начало пищевых цепей
</a:t>
            </a:r>
            <a:endParaRPr lang="en-US" sz="287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протисты создают органическое вещество из света, воды и углекислого газа. Так они превращают энергию Солнца в пищу для целых водных сообществ.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выделяют кислород, который нужен многим водным организмам. В хорошо освещённых водоёмах они могут обеспечивать значительную часть первичной продукции.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животные, личинки и рачки поедают протистов напрямую. Без этого звена пищевые цепи в воде были бы гораздо беднее и короче.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состояния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протистов меняется, меняется и жизнь всего водоёма. Поэтому по микроводорослям судят о состоянии воды и её продуктивности.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Разложение, симбиоз и паразитизм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Отмершие остатки растений, животных и других организмов служат пищей многим протистам. Разлагая органику, они возвращают вещества в круговорот и поддерживают плодородие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живут рядом с другими организмами и не причиняют им вреда. Такие отношения помогают обеим сторонам: один получает убежище, другой — нужные вещества.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ведут паразитический образ жизни. Они поселяются в теле хозяина, используют его ресурсы и иногда вызывают тяжёлые заболевания.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протистов от других царств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протисты сочетают признаки разных групп, но не совпадают ни с одной из них полностью.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выделяются наличием ядра и большим разнообразием способов жизни, тогда как бактерии проще устроены, а растения и грибы имеют более чёткие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 и его последствия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с избытком питательных веществ создаёт условия для быстрого роста микроводорослей. Особенно часто это происходит после попадания удобрений и сточных вод.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воде питательных веществ и тепла, тем выше риск цветения; затем разложение массы организмов может резко ухудшить условия для 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экологии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протистов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удобны для изучения под микроскопом: на их примере видно, как устроена клетка, как она движется, питается и делится. Это помогает понять основы биологии.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вызывают болезни у людей, животных и растений. Изучение их жизненных циклов помогает лучше понимать пути заражения и способы защиты.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составу протистов в воде можно судить о состоянии водоёма. Изменения их численности показывают, хватает ли кислорода, света и чистой воды.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одна клетка с ядром помогает отличить протистов от бактерий и понять, почему они так разнообразны по строению и способам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протистов — эукариотическая клетка с ядром.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ты понял тему: ответы должны быть короткими, но точными, с опорой на признаки, способы движения и роль протистов в природе.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объясняет признаки, движение и роль протистов своими словами, значит, тема усвоена. Особое внимание — отличию от бактерий и последствиям цветения воды.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вопросы по теме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протистов шире, чем кажется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показывают, что жизнь не делится на простые ярлыки. Среди них есть и фотосинтезирующие формы, и хищники, и паразиты. Именно поэтому они так важны для понимания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2026-07-26T09:32:00Z</dcterms:created>
  <dcterms:modified xsi:type="dcterms:W3CDTF">2026-07-26T09:32:00Z</dcterms:modified>
</cp:coreProperties>
</file>