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растений на Земле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живут почти везде: от лесов до воды.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делают планету живой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появились очень давно и с тех пор помогают всему живому. Они сами создают пищу из света, воды и воздуха — это фотосинтез. Благодаря растениям у нас есть кислород, еда и множество мест для жизни животных.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390 тысяч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растений известно учёным, и это делает мир растений удивительно разнообразным.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Royal Botanic Gardens, Kew (Plants of the World Online)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богатство видов помогает растениям жить почти везде — от сырых лесов до сухих пустынь.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Мхи: маленькие зелёные коврики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низкие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не вырастают большими и крепкими, потому что у них нет настоящего ствола. Зато они могут покрывать землю мягким зелёным слоем, похожим на коврик.
</a:t>
            </a:r>
            <a:endParaRPr lang="en-US" sz="1245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Любят влагу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особенно хорошо чувствуют себя там, где сыро и прохладно. Их можно заметить на камнях, пнях, у ручьёв и в тени деревьев, словно они любят мокрые прогулки.
</a:t>
            </a:r>
            <a:endParaRPr lang="en-US" sz="1245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цветов и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мхов не бывает настоящих цветков и семян. Они размножаются по-своему, поэтому им не нужны яркие бутоны, чтобы продолжать свой зелёный род.
</a:t>
            </a:r>
            <a:endParaRPr lang="en-US" sz="1245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удерживают влагу и создают убежище для маленьких живых существ. Иногда они первыми поселяются на пустых местах и помогают природе постепенно оживать.
</a:t>
            </a:r>
            <a:endParaRPr lang="en-US" sz="124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Папоротники: древние растения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59280" y="1769015"/>
            <a:ext cx="15696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старые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появились на Земле задолго до динозавров. Они пережили очень долгую историю и до сих пор растут в лесах, напоминая о далёком прошлом планеты.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713600" y="1771905"/>
            <a:ext cx="15711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Листья-перья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листья часто крупные, ажурные и похожи на зелёные перья. Такие листья легко узнать в лесу, особенно если рядом есть тень и влажная почва.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959838" y="1771905"/>
            <a:ext cx="15729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спорами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не образуют семена. Вместо этого они размножаются спорами, которые очень малы и помогают растению появляться в новых местах.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212226" y="1771905"/>
            <a:ext cx="15729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Любят сырость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Этим растениям особенно нравятся влажные и не слишком жаркие места. Поэтому их часто можно встретить около ручьёв, в оврагах и под пологом леса.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Хвойный лес круглый год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Иголки вместо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Сосна, ель и пихта выглядят особенно узнаваемо из-за своих иголок. Такие листья меньше теряют воду и помогают деревьям оставаться зелёными даже в холодное время года. Поэтому хвойный лес кажется бодрым в любую погоду.
</a:t>
            </a:r>
            <a:endParaRPr lang="en-US" sz="1339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Шишки и зимний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хвойных растений есть шишки, в которых созревают семена. Эти деревья часто растут там, где зима длинная и морозная, а лето короткое. Им удаётся выдерживать холод и ветреную погоду почти без капризов.
</a:t>
            </a:r>
            <a:endParaRPr lang="en-US" sz="133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0655" y="1887806"/>
            <a:ext cx="200813" cy="229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цветковые растения особенными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насекомым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цветки привлекают пчёл, бабочек и других насекомых. Они помогают переносить пыльцу, а растение получает шанс образовать новые семена.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и семена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цветковых растений есть цветки, а после них часто появляются семена и плоды. Так растение сначала красиво цветёт, а потом начинает заботиться о новом поколении.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для расселения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защищают семена и нередко помогают им попасть дальше. Их могут съесть животные, унести люди или разнести вода и ветер.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разные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цветковым растениям относятся ромашка, тюльпан, яблоня, подсолнечник и многие другие. Они могут быть маленькими, высокими, яркими или скромными, но всегда по-своему интересными.
</a:t>
            </a:r>
            <a:endParaRPr lang="en-US" sz="92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помогают животным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50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Вкусная еда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семена, нектар и плоды становятся пищей для многих зверей, птиц и насекомых. Без такого природного меню животным было бы намного сложнее расти и набирать силы.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16619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птиц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дают птицам удобные места для гнёзд. В ветвях можно спрятаться от ветра и хищников, а ещё спокойно вырастить птенцов.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26485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в траве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Кусты, высокая трава и заросли помогают маленьким животным прятаться от опасности. Там удобно пережидать жару, дождь и даже внезапное любопытство хищника.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6337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для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насекомые живут рядом с растениями, потому что находят там пищу и защиту. Цветущий луг для них — почти как маленький город с множеством укромных уголков.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разных мест Земли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пустыни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растения умеют беречь каждую каплю воды. У них могут быть толстые стебли, колючки или длинные корни, которые помогают добывать влагу глубоко из земли. Так они выживают там, где днём очень жарко.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великаны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тропических лесах растения растут особенно густо и высоко. У многих деревьев крупные листья, потому что света под кронами много не бывает. Здесь зелень образует настоящие этажи, и каждый ярус живёт по своим правилам.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выносливые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растения низкие, зато очень стойкие. Им приходится выдерживать холод, ветер и короткое лето. Они растут близко к земле, чтобы не тратить силы зря и успеть за короткое тёплое время.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425" y="1693604"/>
            <a:ext cx="3567900" cy="31044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на лугах и в полях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70850" y="3597750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Луговые и полевые растения нужны не только урожаем. Они украшают местность, помогают сохранять природное равновесие и показывают, что даже обычная трава может быть очень полезной.
</a:t>
            </a:r>
            <a:endParaRPr lang="en-US" sz="1150" dirty="0"/>
          </a:p>
        </p:txBody>
      </p:sp>
      <p:sp>
        <p:nvSpPr>
          <p:cNvPr id="12" name="Text 3"/>
          <p:cNvSpPr txBox="1"/>
          <p:nvPr/>
        </p:nvSpPr>
        <p:spPr>
          <a:xfrm>
            <a:off x="770850" y="1802725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Луговые 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лугах растут травы, клевер, ромашки и колокольчики. Такие растения делают луг пёстрым и весёлым, а ещё служат пищей и укрытием для многих насекомых и мелких животных.
</a:t>
            </a:r>
            <a:endParaRPr lang="en-US" sz="1150" dirty="0"/>
          </a:p>
        </p:txBody>
      </p:sp>
      <p:sp>
        <p:nvSpPr>
          <p:cNvPr id="13" name="Text 4"/>
          <p:cNvSpPr txBox="1"/>
          <p:nvPr/>
        </p:nvSpPr>
        <p:spPr>
          <a:xfrm>
            <a:off x="770850" y="2703349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полях люди выращивают пшеницу, кукурузу, картофель и подсолнечник. Эти растения помогают людям получать еду, а животным — корм, поэтому поля очень важны для жизни.
</a:t>
            </a:r>
            <a:endParaRPr lang="en-US" sz="11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воде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озёрах, прудах, реках и болотах растения живут прямо в воде или у самой кромки. Здесь им помогает мягкий ил, а ещё они не боятся постоянной влажности.
</a:t>
            </a:r>
            <a:endParaRPr lang="en-US" sz="1245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Кувшинка и ряска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кувшинки широкие листья, которые лежат на поверхности воды, а ряска совсем крошечная и часто похожа на зелёные точки. Оба растения хорошо приспособлены к водной жизни.
</a:t>
            </a:r>
            <a:endParaRPr lang="en-US" sz="1245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для рыб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 создают тень и тихие уголки, где рыбы и мальки могут спрятаться от хищников. Среди стеблей также находят убежище водные насекомые и улитки.
</a:t>
            </a:r>
            <a:endParaRPr lang="en-US" sz="1245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водоём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водоёме есть растения, он выглядит более богатым и оживлённым. Они помогают поддерживать жизнь многих его обитателей и делают природу вокруг красивее.
</a:t>
            </a:r>
            <a:endParaRPr lang="en-US" sz="12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кустарники и травы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93895" y="1769015"/>
            <a:ext cx="19728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дерева обычно один толстый ствол, который поднимает крону высоко вверх. Такие растения помогают создавать тень и служат домом для птиц, белок и многих насекомых.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96714" y="1771895"/>
            <a:ext cx="19728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
</a:t>
            </a:r>
            <a:pPr algn="l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кустарников не один, а несколько древесных стеблей, которые растут от основания. Они часто образуют густые заросли и хорошо защищают маленьких животных от ветра и хищников.
</a:t>
            </a:r>
            <a:endParaRPr lang="en-US" sz="1161" dirty="0"/>
          </a:p>
        </p:txBody>
      </p:sp>
      <p:sp>
        <p:nvSpPr>
          <p:cNvPr id="13" name="Text 4"/>
          <p:cNvSpPr txBox="1"/>
          <p:nvPr/>
        </p:nvSpPr>
        <p:spPr>
          <a:xfrm>
            <a:off x="5897538" y="1771895"/>
            <a:ext cx="19728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трав стебли мягкие и не становятся деревянистыми. К этой группе относятся многие знакомые растения лугов, полей и садов, поэтому их легко увидеть почти везде.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растение растёт из семени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попадает в почву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вода, тепло, воздух и свет, семя начинает просыпаться. Его оболочка постепенно раскрывается, и внутри запускается рост нового растения.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росток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наружу выходит маленький корешок, который закрепляет растение в земле. Затем тянется нежный росток — совсем тонкий, но очень упорный.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Растут стебель и 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растение становится выше, у него появляются стебель и листья. Листья ловят солнечный свет и помогают растению готовить себе пищу.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и новые семена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у многих растений появляются цветки, а затем плоды. Внутри них созревают новые семена, из которых вырастут следующие растения.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листья бывают разными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60125" y="1871450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Ловят свет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листья похожи на маленькие солнечные панели: они помогают растению поймать как можно больше света. Это особенно полезно там, где света не очень много.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43096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Берегут воду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узких и игольчатых листьев меньше площадь поверхности, поэтому вода испаряется медленнее. Такие листья помогают растениям жить в сухих или холодных местах.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26063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Защищаются от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Жёсткие и маленькие листья лучше выдерживают ветер, жару и мороз. У каждого растения форма листа словно подсказывает, где ему удобнее всего расти.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709012" y="1871475"/>
            <a:ext cx="2005500" cy="23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узнать растение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листьям часто можно догадаться, к какой группе относится растение. Одни листья мягкие и крупные, другие маленькие и колючие — природа любит разнообразие.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путешествии семян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Пушинка на ветру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Одуванчик будто отправляет в путь маленькие парашютики. Стоит подуть ветру, и семена легко поднимаются в воздух, улетают далеко от растения и приземляются в новом месте, где могут прорасти.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Семена-путешественники на лапках
</a:t>
            </a:r>
            <a:pPr algn="l" indent="0" marL="0">
              <a:lnSpc>
                <a:spcPct val="115000"/>
              </a:lnSpc>
              <a:buNone/>
            </a:pPr>
            <a:r>
              <a:rPr lang="en-US" sz="1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репейника семена цепляются за шерсть животных и одежду людей. Так колючие «попутчики» путешествуют через луг и лес, пока не упадут в землю и не начнут новый рост.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Клён и его крылышки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клёна похожи на маленькие вертолётики. Они кружатся в воздухе, когда падают с дерева, и ветер помогает им разлететься подальше от родителя.
</a:t>
            </a:r>
            <a:endParaRPr lang="en-US" sz="124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425" y="1693604"/>
            <a:ext cx="3567900" cy="31044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охраняемые растения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редкие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становятся редкими, если люди слишком часто срывают их или если исчезают места, где они росли. Тогда им особенно нужна забота и защита.
</a:t>
            </a:r>
            <a:endParaRPr lang="en-US" sz="1150" dirty="0"/>
          </a:p>
        </p:txBody>
      </p:sp>
      <p:sp>
        <p:nvSpPr>
          <p:cNvPr id="13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им вредят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нельзя рвать, ломать и выкапывать. Даже один сорванный цветок может помешать появлению новых семян и ослабить целую популяцию.
</a:t>
            </a:r>
            <a:endParaRPr lang="en-US" sz="1150" dirty="0"/>
          </a:p>
        </p:txBody>
      </p:sp>
      <p:sp>
        <p:nvSpPr>
          <p:cNvPr id="14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их охраняют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редких растений создают заповедники, заказники и Красные книги. Такие меры помогают сохранить виды и дать им спокойно расти.
</a:t>
            </a:r>
            <a:endParaRPr lang="en-US" sz="1150" dirty="0"/>
          </a:p>
        </p:txBody>
      </p:sp>
      <p:sp>
        <p:nvSpPr>
          <p:cNvPr id="15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можно встретить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охраняемых растений есть некоторые виды ландышей, орхидей и тюльпанов. Они красивы, но именно поэтому особенно нуждаются в бережном отношении.
</a:t>
            </a:r>
            <a:endParaRPr lang="en-US" sz="11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9951" y="1318279"/>
            <a:ext cx="219629" cy="251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2426" y="2199483"/>
            <a:ext cx="254651" cy="226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2426" y="3080964"/>
            <a:ext cx="254651" cy="20372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937" y="3927480"/>
            <a:ext cx="219629" cy="2510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люди получают от растений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для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растений получают фрукты, овощи, крупы и даже чай. Они помогают людям питаться каждый день, а на столе становятся и вкусными, и полезными.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лекарства создают из растений или с их помощью. Люди давно заметили, что некоторые травы и цветы могут приносить пользу здоровью.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ткань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хлопка делают мягкую одежду, а из льна — прочную ткань. Без растений наш шкаф выглядел бы совсем иначе, и гораздо скучнее.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 и древесина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дерева делают бумагу, мебель и строительные материалы. Получается, что книги, карандаши и даже школьные парты связаны с миром растений.
</a:t>
            </a:r>
            <a:endParaRPr lang="en-US" sz="89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растения каждый день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рвать попусту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цветок сорвать без нужды, он уже не даст семян и не украсит место вокруг. Лучше любоваться растениями на клумбе или в лесу, не трогая их руками.
</a:t>
            </a:r>
            <a:endParaRPr lang="en-US" sz="1245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ломать ветки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Сломанные ветки долго заживают, а иногда дерево и совсем болеет. Бережное отношение начинается с простого правила: не превращать дерево в лишний «палочный салат».
</a:t>
            </a:r>
            <a:endParaRPr lang="en-US" sz="1245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Поливать дома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растения тоже живые, и им нужна вода, свет и забота. Если поливать их вовремя, они будут расти красиво и радовать зелёными листьями.
</a:t>
            </a:r>
            <a:endParaRPr lang="en-US" sz="1245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Сажать и ухаживать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деревьев, уход за школьным садом и клумбами делают мир вокруг уютнее. Когда дети помогают растениям, они учатся замечать красоту природы и беречь её.
</a:t>
            </a:r>
            <a:endParaRPr lang="en-US" sz="124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растениях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078300" y="2677786"/>
            <a:ext cx="1790400" cy="1135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 растёт очень быстро и за короткое время может заметно вытянуться. Поэтому он часто удивляет людей своей скоростью.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29858" y="2677786"/>
            <a:ext cx="1790400" cy="1135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Секвойи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Секвойи славятся огромной высотой и очень долгой жизнью. Эти деревья словно хранят в себе историю многих столетий.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81424" y="2677786"/>
            <a:ext cx="1790400" cy="1135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Ряска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Ряска считается одним из самых маленьких цветковых растений. Она почти незаметна на поверхности воды, но тоже живёт и растёт.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32997" y="2677786"/>
            <a:ext cx="1790400" cy="1135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семена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растений семена бывают очень большими и по размеру напоминают маленькие орехи. Такие семена удобно запасают питательные вещества для будущего ростка.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наши зелёные помощники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очень разные, но каждое из них важно. Они кормят, защищают, украшают и очищают мир вокруг нас. Чем внимательнее мы к ним относимся, тем богаче становится природа.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2026-05-26T04:06:40Z</dcterms:created>
  <dcterms:modified xsi:type="dcterms:W3CDTF">2026-05-26T04:06:40Z</dcterms:modified>
</cp:coreProperties>
</file>