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тип Круглые, или Первичнополостные,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Тип, включающий свыше 25 тысяч видов с разнообразным образом жизни и значением.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кто такие круглые черви?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многочисленная группа беспозвоночных, обитающих в почвах, воде и организмах животных и растений. Возникли около 550 млн лет назад и важны для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размеры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круглых червей покрыто плотной кутикулой, которая защищает от обезвоживания и механических повреждений, обеспечивая им выживание в разных условиях.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едва достигают миллиметра, тогда как крупные паразиты, например плацентарная нематода, могут превышать один метр в длину.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полостной жидкости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Полостная жидкость внутри тела поддерживает устойчивую форму, выполняя роль гидроскелета и участвуя в движении червей.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и систематика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первичную полость тела — псевдоцелом, которая отделяет органы от мышечной стенки, обеспечивая их автономность.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состоит из однорядной эпителии с продольными мышцами, что характерно именно для этого типа червей.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полая и сквозная — с ртом и анальным отверстием, что отличает нематод от плоских червей.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0562" y="1584025"/>
            <a:ext cx="3433477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основные представители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размерах, местах обитания и типах питания основных видов круглых червей.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как паразитические, так и свободноживущие формы с разным образом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энциклопедии по зоологии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нематод начинается с рта и глотки, продолжается трубчатым кишечником и заканчивается анальным отверстием, обеспечивая полноценное питание.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питаются бактериями и органическими остатками, тогда как паразиты используют ткани животных и растений, оборудованы зубцами для захвата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газообмен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не имеют специализированных дыхательных органов, газообмен происходит через кожу путем диффузии кислорода и углекислого газа.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существовать в средах с низким содержанием кислорода, например, почвах и внутренних органах хозяев.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нематоды адаптированы к разнообразным условиям обитания, начиная от водоемов и заканчивая живыми организмами.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двух продольных боковых каналов, которые удаляют из организма вредные продукты обмена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— выведение аммиака и других метаболитов во внешнюю среду без сложных структур, характерных для позвоночных.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этой системы компенсируется эффективностью: ток выделяемых веществ непрерывный и обеспечивает поддержание внутренней среды.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специализированных органов облегчает паразитический образ жизни многих видов, живущих внутри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и движение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происходит за счёт характерных змеевидных изгибов благодаря сокращению этих мышц, что эффективно для перемещения в почве и воде.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вместе с полостной жидкостью образует гидроскелет, придающий телу упругость и форму. Присутствуют только продольные мышцы.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окологлоточное кольцо и продольные нервные стволы, обеспечивающие координацию движений и реакции на раздражители.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органы представлены осязательными бугорками и хеморецепторами, с некоторыми простыми светочувствительными клетками у отдельных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и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раздельнополые особи, которые осуществляют внутреннее оплодотворение, что обеспечивает разнообразие потомства и успешное размножение.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помещают яйца в окружающую среду или внутри тканей хозяина. Яйца обладают прочной оболочкой, защищающей их на ранних стадиях развития.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вылупляются личинки, которые проходят несколько стадий роста, постепенно формируя признаки взрослого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мигрируют внутри хозяина (у паразитов) или развиваются в окружающей среде, чтобы стать половозрелыми особями и замкнуть жизненный цикл.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круглых червей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в почве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питаются микробами и разлагающимися растениями. Они ускоряют превращение органики в плодородный гумус, улучшая качество почвы для растений.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 в пищевых цепях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ограничивают численность хозяев, предотвращая перенаселение видов и сохраняя экологический баланс в экосистемах.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сельское хозяйство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нематоды поддерживают экосистемы, вредоносные виды уменьшают урожайность и вызывают болезни, оказывая негативное воздействие на сельскохозяйственные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представители типа
</a:t>
            </a:r>
            <a:endParaRPr lang="en-US" sz="3334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 (Ascaris lumbricoides)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достигает до 40 см и обитает в тонком кишечнике человека. Она вызывает заболевания дыхательных и пищеварительных систем, особенно среди детей.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Токсокара (Toxocara canis)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собак и человека. Вызывает токсокароз с повреждениями внутренних органов. Инфицирование происходит через контакт с животными и загрязнённой почвой.
</a:t>
            </a:r>
            <a:endParaRPr lang="en-US" sz="1127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(Enterobius vermicularis)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возбудитель энтеробиоза у детей. Вызывает зуд и раздражение в области анального отверстия, легко распространяется в детских коллективах.
</a:t>
            </a:r>
            <a:endParaRPr lang="en-US" sz="11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(Trichuris trichiura)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Паразитирует в толстом кишечнике, достигает длины до 5 см. Вызывает трихоцефалёз с симптомами анемии и слабости у заражённых.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Вредоносное влияние паразитов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вызывают болезни у человека, такие как аскаридоз и энтеробиоз, проявляющиеся нарушениями работы дыхательной и пищеварительной систем, а также раздражением кожи.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нематоды вызывают поражения корней, вызывая галлы и пожелтение листьев, что ухудшает рост и снижает урожайность сельскохозяйственных культур.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связан с потерями в сельском хозяйстве и животноводстве из-за снижения продуктивности и затрат на лечение заражений.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мерой является гигиена: регулярное мытьё рук перед едой и тщательная обработка продуктов помогают снизить риск заражения многими паразитами.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важны дегельминтизация домашних питомцев, контроль за питьевой водой и соблюдение санитарных норм в детских учреждениях и домах.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гельминтозы распространены значительно меньше благодаря улучшенным санитарным условиям и профилактике.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Гельминтозы: масштабы распространения
</a:t>
            </a:r>
            <a:endParaRPr lang="en-US" sz="312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заражённых требует постоянного контроля и внедрения эффективных мер профилактики и лечения в развивающихся регионах.
</a:t>
            </a:r>
            <a:endParaRPr lang="en-US" sz="10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разрабатывают инновационные препараты с улучшенной эффективностью против нематодных паразитов, уменьшая вред здоровью и урожаю.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устойчивые сорта растений, способные противостоять нематодам, что снижает использование химикатов в сельском хозяйстве.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Изучается биологический контроль с помощью хищных нематод и антагонистических грибов, обеспечивающих экологически безопасную защиту 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обитают во всех климатических зонах: от холодных арктических регионов, где преобладают среди беспозвоночных, до теплых тропиков с большим разнообразием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многие нематоды паразитируют на животных и растениях, вызывая значительные проблемы для экологии и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288" y="15339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вечной мерзлоте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способны сохранять жизнеспособность в вечной мерзлоте свыше 40 000 лет, что было доказано в лабораторно-восстановленных образцах.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нематод варьируется от нескольких дней до нескольких месяцев в зависимости от вида и условий внешней среды.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генетики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— первый организм с полностью расшифрованным геномом. Этот червь помогает изучать процессы старения и наследственности.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круглых червях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круглых червей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играют критическую роль в экосистемах, поддерживая плодородие почв и регулируя популяции. Изучение их биологии способствует разработке методов борьбы с паразитами и охране здоровья.
</a:t>
            </a:r>
            <a:endParaRPr lang="en-US" sz="32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2026-05-09T15:36:12Z</dcterms:created>
  <dcterms:modified xsi:type="dcterms:W3CDTF">2026-05-09T15:36:12Z</dcterms:modified>
</cp:coreProperties>
</file>