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что это такое и почему это опасно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причины, признаки и правила безопасности при цунами.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цунами отличается от обычной волны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волны создаёт ветер, а цунами связано с резким смещением воды. В океане оно почти незаметно, но у берега быстро становится разрушительным.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цунами — подводные землетрясения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цунами возникают после сильных землетрясений на дне океана, когда участок морского дна внезапно поднимается или опускается и смещает огромную массу воды.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над разломом начинает колебаться и расходиться длинными волнами. Чем мощнее землетрясение и чем больше зона разрыва, тем опаснее последующее цунами.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особенно опасны районы у границ литосферных плит. Там землетрясения происходят чаще, а значит, выше вероятность возникновения цунами.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причины возникновения цунами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оползни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дне океана резко сдвигаются большие массы грунта, вода получает мощный толчок. Такое событие тоже может запустить серию разрушительных волн у берега.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взрывы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вызывают и извержения вулканов, особенно при обрушении кратера или взрыве. Извержение Кракатау в 1883 году стало одним из самых известных примеров такого происхождения.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скорость и высота цунами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волна тормозится, но становится выше и опаснее для побережья.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берегу, тем меньше скорость и тем сильнее растёт высота волны.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обобщённые справочные данные по цунами.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88425"/>
            <a:ext cx="252900" cy="224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цунами трудно заметить в океане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длина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волны цунами может превышать 100 километров, поэтому энергия распределяется по огромной площади. В открытом море такая волна выглядит низкой и протяжённой.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высота вдали от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волна идёт по глубокому океану, её высота часто меньше метра. Из-за этого даже крупное цунами может не казаться опасным для наблюдателя на расстоянии.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отдельными волнами составляют несколько минут, а иногда больше. Это создаёт иллюзию, что опасность уже миновала, хотя следующая волна может быть сильнее.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не всегда замечают угрозу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 суда могут почти не почувствовать прохождение цунами, потому что основной подъём воды проявляется не в океане, а при выходе волны на мелководье.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подходит к суше, энергия сжимается на меньшей площади. Тогда волна резко растёт вверх и становится разрушительной для прибрежных построек и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338847"/>
            <a:ext cx="5037600" cy="8593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цунами в истории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насколько далеко и разрушительно могут распространяться цунами.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цунами опасны не только для ближайшего берега: волны могут достигать очень удалённых побережий.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данные из справочных материалов по природным катастрофам.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приближения цунами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у берега неожиданно уходит далеко от суши, открываются камни, песок и дно. Такой отлив — серьёзный сигнал немедленно уходить в безопасное место.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тревожный признак — необычный гул со стороны моря. Цунами приходит серией волн, поэтому нельзя возвращаться после первой, даже если она кажется слабой.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цунами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событий от подводного толчка до затопления берега.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570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98300"/>
            <a:ext cx="252900" cy="22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цунами особенно велик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характерна для районов вокруг Тихого океана. Здесь часто происходят сильные землетрясения, которые могут запустить цунами и повлиять на большие участки берега.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 Аляска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Чили и Аляски также находятся в сейсмоопасных районах. Землетрясения у океана в этих местах способны вызвать волны, опасные далеко за пределами первого берега.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расположена в зоне высокой сейсмической активности. Поэтому страна уделяет большое внимание предупреждению, тренировкам эвакуации и защите прибрежных городов.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расположена в зоне активных тектонических процессов. Для таких территорий особенно важны системы оповещения, знание маршрутов эвакуации и готовность быстро покинуть берег.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 Индонезии находится рядом с границами литосферных плит и подвержен сильным подводным толчкам. Из-за этого риск цунами здесь особенно высок.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волна становится опаснее у берега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волна теряет скорость, но сохраняет запас энергии, поэтому её разрушительное действие возрастает.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суше, тем сильнее концентрация энергии и выше риск затопления и ударной волны.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физике цунами; условная относительная шкала, без привязки к одному измерению.
</a:t>
            </a:r>
            <a:endParaRPr lang="en-US" sz="7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цунами для людей и городов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 сносит дома, повреждает крыши и стены, а затем оставляет после себя грязь, обломки и ослабленные конструкции, которые становятся опасными даже после ухода волны.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ломает дороги, мосты, порты и линии связи. Из-за этого спасатели и жители позже добираются до нужных мест, а восстановление города занимает много времени.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 всё на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подхватывает машины, деревья, мусор и предметы из домов. Эти обломки превращаются в опасные снаряды, усиливая травмы и разрушения во время удара волны.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после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цунами часто возникают пожары, перебои с электричеством и нехватка чистой воды. Грязная вода и повреждённые сети осложняют жизнь людей и работу служб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предупреждения о цунами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источник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фиксируют сильные подземные толчки почти сразу после их возникновения. Затем специалисты сопоставляют данные с океаническими буйками и спутниковой связью, чтобы оценить риск цунами.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людей быстро оповещают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угроза подтверждается, включаются сирены, радио, SMS-оповещения и знаки эвакуации. Такая система сокращает время на реакцию и помогает людям вовремя уйти из опасной зоны.
</a:t>
            </a:r>
            <a:endParaRPr lang="en-US" sz="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угрозе цунами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после сильного землетрясения или официального предупреждения.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опасности для наблюдателя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из перечисленных признаков — повод немедленно уходить в безопасное место и не возвращаться к берегу.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работают как раннее предупреждение: ждать следующего сигнала нельзя, потому что первая волна не всегда самая опасная.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безопасности при цунами и школьный курс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изучает цунами и зачем это нужно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Сейсмологи регистрируют подземные толчки и по их силе оценивают, может ли случиться цунами. Эти данные помогают быстро понять, где требуется немедленное предупреждение.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Океанографы наблюдают за движением воды, уровнем моря и поведением буёв в океане. Их измерения показывают, как волна распространяется и когда может достичь берега.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разломы, строение морского дна и участки, где возможны смещения пород. Это помогает объяснить причины цунами и определить особенно уязвимые районы.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объединяют все наблюдения и рассчитывают время прихода волны. Такие прогнозы нужны, чтобы заранее организовать эвакуацию и уменьшить число пострадавших.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и обычная волна: сравнение характеристик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волны чаще видны на поверхности, а цунами может долго оставаться незаметным вдали от берега.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запасу энергии и длине волны цунами значительно превосходит обычную волну, поэтому именно оно представляет серьёзную опасность.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схема; значения условные, используются для наглядности различий.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цунами особенно опасно в населённых прибрежных районах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толчка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есть только минуты, чтобы понять угрозу и начать движение к безопасной высоте. Любая задержка снижает шансы успеть уйти из зоны затопления.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 плотный транспорт замедляют выход. Узкие улицы и пробки особенно опасны там, где побережье находится совсем рядом.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приближения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маршрут не был продуман заранее, люди могут оказаться в ловушке. Поэтому в прибрежных городах важны карты эвакуации, указатели и тренировки.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цунами заранее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помогает выиграть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тревоги лежат самые нужные вещи: вода, фонарик, телефон, запас батареек и документы. Такой набор не занимает много места, но помогает спокойно переждать первые часы после эвакуации и не терять связь с близкими.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который нужно знать наизусть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подготовка начинается с карты. Если ребёнок знает, где находится ближайшая возвышенность и какой путь ведёт к ней от школы или дома, он не растеряется в момент тревоги и будет двигаться быстрее.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после которого не спорят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предупреждение, люди сразу покидают опасную зону. На изображении можно показать семью, которая идёт вверх по дороге, не оглядываясь на берег, потому что безопасность важнее вещей и минутного любопытства.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знать, чтобы успеть спастись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кажется незаметным в океане, но у берега превращается в разрушительную силу. Если знать признаки, слушать предупреждения и сразу эвакуироваться, можно сохранить жизнь и здоровье.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2026-05-21T00:23:25Z</dcterms:created>
  <dcterms:modified xsi:type="dcterms:W3CDTF">2026-05-21T00:23:25Z</dcterms:modified>
</cp:coreProperties>
</file>