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хозяйство: значение лесов для природы, хозяйства и человека
</a:t>
            </a:r>
            <a:endParaRPr lang="en-US" sz="3227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России: богатство природы, ресурс хозяйства и основа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России: где они находятся и почему это важно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одна из самых лесистых стран мира. Большая часть лесов расположена в таёжной зоне, а хвойные породы особенно широко распространены. Распределение лесов по территории страны очень неравномерно: где-то их много, а где-то почти нет.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лесное хозяйство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9375" y="2475525"/>
            <a:ext cx="1352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лесов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09375" y="3196900"/>
            <a:ext cx="14139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определяют площадь лесов, состав пород, возраст деревьев и состояние насаждений. Эти данные помогают понимать, какие участки требуют охраны, восстановления или более внимательного ухода.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2256903" y="2475525"/>
            <a:ext cx="1352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леса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256903" y="3196900"/>
            <a:ext cx="14139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хозяйство следит за пожарами, вредителями и болезнями, а также за соблюдением правил пользования лесом. Раннее выявление угроз позволяет сохранить деревья и уменьшить ущерб.
</a:t>
            </a:r>
            <a:endParaRPr lang="en-US" sz="887" dirty="0"/>
          </a:p>
        </p:txBody>
      </p:sp>
      <p:sp>
        <p:nvSpPr>
          <p:cNvPr id="15" name="Text 6"/>
          <p:cNvSpPr txBox="1"/>
          <p:nvPr/>
        </p:nvSpPr>
        <p:spPr>
          <a:xfrm>
            <a:off x="3913890" y="2475525"/>
            <a:ext cx="1352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насаждениями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913890" y="3196900"/>
            <a:ext cx="14139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проводят рубки ухода, удаляют слабые или мешающие деревья, чтобы молодые растения получали больше света и влаги. Так лес развивается здоровее и устойчивее.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567914" y="2475525"/>
            <a:ext cx="1352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67914" y="3196900"/>
            <a:ext cx="14139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вырубок, пожаров и других повреждений высаживают новые деревья и заботятся о них несколько лет подряд. Без лесовосстановления лесные ресурсы не могут быть использованы долго.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7221000" y="2475525"/>
            <a:ext cx="1352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7221000" y="3196900"/>
            <a:ext cx="14139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лесного хозяйства — брать у природы только то, что можно затем возобновить. Поэтому заготовка древесины должна сочетаться с посадкой, уходом и постоянным контролем.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леса: ярусы и обитатели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710556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018825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высокие деревья, которые получают больше всего света. Их кроны создают особый микроклимат, а стволы и ветви служат местом жизни для птиц, насекомых и лишайников.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60150" y="3819681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60150" y="4127950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это не просто набор растений, а живая система. Грибы разлагают остатки, животные распространяют семена, а растения и животные зависят друг от друга.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2765118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 нижний ярус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073399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деревьями располагаются кустарники, травы, мхи и лишайники. Эти растения приспособлены к меньшему количеству света и помогают сохранять влагу, а также защищают почву.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леса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одновременно поддерживает природу и помогает человеку: улучшает воздух, сохраняет влагу и даёт полезные ресурсы.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экологические функции: лес прежде всего сохраняет устойчивость природных систем и лишь затем служит источником сырья.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учебной темы «Лесное хозяйство»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635360"/>
            <a:ext cx="3777900" cy="9500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деревьев и их хозяйственное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деревьев ценятся по-разному: одни идут в строительство, другие — в бумажную промышленность или на мебель.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породы зависит от свойств древесины: прочности, гибкости, долговечности и удобства обработки.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учебной темы «Лесное хозяйство»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выращивают новый лес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лесовосстановления в учебной схеме процесса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700" y="1714500"/>
            <a:ext cx="787500" cy="9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550" y="1714500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9100" y="1714500"/>
            <a:ext cx="787500" cy="9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150" y="1804500"/>
            <a:ext cx="900000" cy="7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пожары: причины и последствия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Неосторожность людей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62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пожар начинается из-за человека: оставленного костра, брошенного окурка или непотушенного огня. Даже небольшая ошибка в сухую погоду может привести к быстрому распространению пламени.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813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813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тушения последствия сохраняются много лет. Новым деревьям нужно время, чтобы укорениться, а почве и животным — чтобы вернуться в прежнее состояние.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796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природе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796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уничтожает деревья, травы, грибы, места обитания животных и верхний слой почвы. После пожара лес теряет часть своей устойчивости и долго восстанавливается.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79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грозы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25779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засуха и сильный ветер делают лес особенно уязвимым. Молния при грозе тоже может вызвать возгорание, если удар приходится в сухие деревья или траву.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повреждения лесов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угроз связана с природой, но самые серьёзные потери часто возникают из-за действий человека и недостаточного контроля.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Профилактика, наблюдение и соблюдение правил особенно важны там, где лес испытывает сильную нагрузку со стороны людей.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учебной темы «Лесное хозяйство»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животные: взаимосвязь природных компонентов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видов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служит убежищем и местом питания для лося, белки, дятла, совы, муравьёв и многих других животных. Без лесной среды этим видам трудно находить пищу, укрытие и условия для размножения.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компонент леса, меняется и всё остальное. Поэтому сохранение деревьев, почвы и животных важно одновременно: лес можно защитить только как целую природную систему.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лесу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только зависят от леса, но и помогают ему. Птицы разносят семена, насекомые перерабатывают остатки растений, а хищники сдерживают рост числа грызунов.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420" y="1896516"/>
            <a:ext cx="350963" cy="40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4714" y="1896516"/>
            <a:ext cx="300825" cy="40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7962" y="3292241"/>
            <a:ext cx="401100" cy="40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2362" y="3292241"/>
            <a:ext cx="401100" cy="40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12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лесном хозяйстве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21175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Лесничий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721175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 состоянием участка леса, замечает нарушения и помогает выполнять правила охраны. Он знает, где нужна защита молодняка, а где требуется уборка сухостоя или срочные меры безопасности.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73400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лесного хозяйства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873400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Планирует рубки, посадки и восстановление леса, чтобы использование древесины не вредило природе. Его работа помогает сочетать хозяйственные задачи с сохранением лесных участков на будущее.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667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лесной службы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667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Охраняет лес от огня, участвует в патрулировании и тушении возгораний. Его задача — быстро обнаружить опасность и не дать пожару перейти на большие площади.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7211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Лесопатолог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211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болезни деревьев и вредителей, определяет причины ослабления насаждений и предлагает меры защиты. Благодаря его наблюдениям можно вовремя остановить распространение опасных очагов.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5" y="1715825"/>
            <a:ext cx="4840430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лес человеку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обеспечивает людей не только сырьем, но и важными природными услугами, без которых трудно представить жизнь и хозяйство.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ценен одновременно как источник ресурсов и как природный защитник территории, поэтому его нужно использовать бережно.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«Лесное хозяйство»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и уход за молодняком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лес особенно уязвим к вытаптыванию, засухе и сорнякам, поэтому первые годы требуют постоянного ухода и наблюдения.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насаждение, тем устойчивее оно становится, но без раннего ухода полноценное восстановление затягивается.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этапов лесовосстановления по учебной теме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Незаконные рубки и правила использования леса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69750" y="1778000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069750" y="2095765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рубка сокращает площади леса, разрушает места обитания животных и уменьшает запасы древесины. После таких действий природе требуется много времени, чтобы восстановить нарушенное равновесие.
</a:t>
            </a:r>
            <a:endParaRPr lang="en-US" sz="1075" dirty="0"/>
          </a:p>
        </p:txBody>
      </p:sp>
      <p:sp>
        <p:nvSpPr>
          <p:cNvPr id="10" name="Text 4"/>
          <p:cNvSpPr txBox="1"/>
          <p:nvPr/>
        </p:nvSpPr>
        <p:spPr>
          <a:xfrm>
            <a:off x="1069750" y="281204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законная заготовка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069750" y="312980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Разрешенная вырубка проводится по правилам: учитываются объемы, сроки и обязательное восстановление леса. Такой подход помогает получать древесину и одновременно сохранять лесной фонд.
</a:t>
            </a:r>
            <a:endParaRPr lang="en-US" sz="1112" dirty="0"/>
          </a:p>
        </p:txBody>
      </p:sp>
      <p:sp>
        <p:nvSpPr>
          <p:cNvPr id="12" name="Text 6"/>
          <p:cNvSpPr txBox="1"/>
          <p:nvPr/>
        </p:nvSpPr>
        <p:spPr>
          <a:xfrm>
            <a:off x="1069750" y="385178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рациональное лесопользование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069750" y="416954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леса — это когда человек берет только часть ресурсов и не разрушает природную систему. Важно помнить, что лес должен успевать восстанавливаться.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леса от опасностей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профилактика помогает предотвратить пожары, вредителей и незаконные рубки.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под наблюдением со спутника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позволяют увидеть большие участки леса сразу и заметить изменения, которые не видно с земли. Так специалисты быстрее находят пожары, вырубки и участки, где лесу нужна помощь. На карте хорошо различимы границы массивов и поврежденные зоны.
</a:t>
            </a:r>
            <a:endParaRPr lang="en-US" sz="803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 карты в работе лесников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помогает точно отмечать участки, планировать маршруты и вести учет лесных территорий. Благодаря цифровым картам специалисты могут быстрее находить нужное место и аккуратнее контролировать рубки, посадки и восстановление леса.
</a:t>
            </a:r>
            <a:endParaRPr lang="en-US" sz="803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на лесной патруль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 помогают осматривать труднодоступные места и передавать изображение прямо с воздуха. Они особенно полезны после ветровала или в жаркую погоду, когда важно быстро проверить состояние насаждений. С высоты удобно оценивать кроны, просеки и очаги дыма.
</a:t>
            </a:r>
            <a:endParaRPr lang="en-US" sz="787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помогают беречь лес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важен для климата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действует как естественный защитный слой: он снижает перегрев, делает воздух влажнее и помогает природе переживать жаркие периоды.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леса — в поддержание устойчивого местного климата и сохранение природного баланса.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«Лес и климат»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 лесу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10425" y="1974288"/>
            <a:ext cx="2399400" cy="2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мусор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425" y="2286988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бутылки, упаковка и стекло загрязняют почву и могут стать причиной пожара. Если каждый унесет отходы с собой, лес останется чище и безопаснее для животных.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25400" y="1974288"/>
            <a:ext cx="2399400" cy="2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шуметь рядом с животными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25400" y="2286988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пугают птиц и зверей, мешают им кормиться и выращивать потомство. Спокойное поведение помогает не нарушать жизнь лесных обитателей.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67912" y="1974288"/>
            <a:ext cx="2399400" cy="2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67912" y="2286988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 и рвать редкие цветы без необходимости. Растения восстанавливаются медленно, а некоторые виды особенно уязвимы и нуждаются в охране.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4144" y="3417974"/>
            <a:ext cx="2399400" cy="2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тропы и указатели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744138" y="3730654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лучше по обозначенным дорожкам, чтобы не топтать молодые растения и не разрушать почву. Это особенно важно в местах, где лесу требуется восстановление.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86650" y="3417974"/>
            <a:ext cx="2399400" cy="2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обращаться с огнем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1986650" y="3730654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Разжигать костер можно только там, где это разрешено, и обязательно следить за ним. Непогашенный огонь быстро превращается в пожар, который трудно остановить.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335350"/>
            <a:ext cx="3777900" cy="1550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Проблема, мера и результат в охране леса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для каждой угрозы в лесу есть своя профилактическая мера и понятный результат.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контроль помогают предотвращать ущерб раньше, чем он станет большим и трудным для восстановления.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охране леса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нужно сохранять сегодня, чтобы он служил завтра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хозяйство помогает использовать природные ресурсы разумно и не разрушать их. От заботы людей зависят чистый воздух, защита почв, вода, животные и будущее лесов.
</a:t>
            </a:r>
            <a:endParaRPr lang="en-US" sz="17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2026-06-02T20:00:18Z</dcterms:created>
  <dcterms:modified xsi:type="dcterms:W3CDTF">2026-06-02T20:00:18Z</dcterms:modified>
</cp:coreProperties>
</file>