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— основа общения в учебе, работе и личной жизни на английском.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Письмо: ключевые темы и значимость для изучающих английский язык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английской письменности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на английском зародилась в эпоху англосаксов и развивалась через средневековую литературу и изобретение печатного станка, став масштабным международным явлением с цифровой эрой.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письма на английском: формальное и неформальное
</a:t>
            </a:r>
            <a:endParaRPr lang="en-US" sz="197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жанры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письма требуют строгой структуры и вежливых выражений. К ним относятся официальные письма, деловая переписка и заявления с такими обращениями, как Dear Sir/Madam и Yours faithfully.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жанры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письма характеризуются разговорным стилем, сокращениями и эмоциональностью. К ним относятся личная переписка, сообщения в мессенджерах и эссе с более свободной лексикой.
</a:t>
            </a:r>
            <a:endParaRPr lang="en-US" sz="13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структура письма на английском языке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открывает письмо, задавая тон и обращение к адресату. Оно может варьироваться от формального до дружеского.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вводит тему письма, представляет цель и задает направление дальнейшего изложения.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раскрывает содержание, содержит аргументы или информацию, логично распределённую по абзацам.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подводит итог, содержит вежливое прощание и подпись отправителя, закрепляя структуру.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переписка и мессенджеры отражают современные предпочтения молодежи.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учеников старших классов России,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письменных форм на английском среди школьников
</a:t>
            </a:r>
            <a:endParaRPr lang="en-US" sz="1966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 сохраняют важность, но цифровые коммуникации доминируют в повседневной практике.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ОГЭ и ЕГЭ требуют личные и официальные письма, а также эссе, где важна правильная структура и лексика.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письма для ОГЭ, ЕГЭ и международных экзаменов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экзамены включают мотивационные письма, отчеты и запросы, развивающие профессиональные навыки письма.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письма предъявляет чёткие требования к оформлению и стилю, что критично для успешной сдачи экзамена.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02612"/>
            <a:ext cx="4821300" cy="17796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характеристики трёх жанров письма по требованиям экзаменов.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по цели, стилю и структуре, что важно учитывать при подготовке к экзаменам.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жанров: эссе, письмо другу, официальное письмо
</a:t>
            </a:r>
            <a:endParaRPr lang="en-US" sz="2218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ФИПИ и Cambridge English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аргументов и связок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аргументы с примерами и связующими словами, такими как 'Firstly' и 'Moreover', усиливают убедительность текста и его логическую структуру.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Аргументация и убедительность в письме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 уместность в переписке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деловой и личной переписке важен уважительный тон и грамотные обобщения, повышающие доверие и восприятие сообщения.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Орфография, грамматика и пунктуация в английском письме
</a:t>
            </a:r>
            <a:endParaRPr lang="en-US" sz="2231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слов и соблюдение синтаксических норм обеспечивают понятность и точность выражения.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прямого порядка слов и корректное согласование времён предотвращают двусмысленность текста.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вспомогательных глаголов необходима для правильного построения предложения и передачи временных оттенков.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отделяет обращения и структурирует абзацы, что облегчает восприятие и повышает качество письма.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англоязычные письма в истории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Линкольна учителю сына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Авраам Линкольн лаконично и уважительно выразил просьбу, демонстрируя важность настойчивой, корректной коммуникации в личных письмах.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Стивена Хокинга с коллегами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письмами Хокинга иллюстрирует важность письменной коммуникации для научного прогресса и сотрудничества между учёными.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Речи и письма Мартина Лютера Кинга
</a:t>
            </a:r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Мартина Лютера Кинга влияли на сознание общества, объединяя мощную риторику с моральной убедительностью.
</a:t>
            </a:r>
            <a:endParaRPr lang="en-US" sz="12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остаётся основным инструментом формальной коммуникации в учебе и бизнесе, где важны чёткая структура и соблюдение вежливого, официального стиля.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письмо: электронная почта, соцсети, мессенджеры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социальных сетях и мессенджерах распространён краткий, неформальный язык с разнообразными сокращениями и эмодзи, что подчёркивает живость и эмоциональность общения.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письмо требует соблюдения сетевого этикета: уважительное обращение, корректность формулировок и внимательность к аудитории сохраняют эффективность диалога.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Этика, плагиат и цитирование в письменной работе
</a:t>
            </a:r>
            <a:endParaRPr lang="en-US" sz="2614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плагиат недопустим в академической среде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Плагиат считается серьёзным нарушением академической этики, так как копирование чужих идей без указания авторства подрывает доверие и мешает развитию самостоятельного мышления. Всегда важно создавать собственный текст и корректно ссылаться на источники.
</a:t>
            </a:r>
            <a:endParaRPr lang="en-US" sz="1206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цитирование как показатель профессионализма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цитат с указанием источников повышает качество письменной работы и демонстрирует уважение к чужим идеям. Формулировки типа 'According to the article,...' помогают интегрировать внешние материалы, делая текст более убедительным.
</a:t>
            </a:r>
            <a:endParaRPr lang="en-US" sz="12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этапе редактирования важно исправить грамматические, орфографические и стилистические ошибки для улучшения ясности и выразительности текста.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Редактирование, проверка и самооценка письменного текста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структуры и логики аргументов обеспечивает целостность изложения, способствует последовательному и убедительному раскрытию 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включает анализ степени выполнения задания, соответствие длины текста и использование чек-листов для выявления возможных недостатков.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письма на английском: поэтапная схема
</a:t>
            </a:r>
            <a:endParaRPr lang="en-US" sz="239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написания качественного письма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письма и их значение для поступления и карьеры
</a:t>
            </a:r>
            <a:endParaRPr lang="en-US" sz="2346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ключевой элемент экзаменов и поступления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ясно и грамотно выражать мысли письменно помогает успешно пройти ЕГЭ, международные экзамены и написать мотивационные письма, что значительно повышает шансы на поступление в вуз.
</a:t>
            </a:r>
            <a:endParaRPr lang="en-US" sz="1355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письма в профессиональной переписке и карьере
</a:t>
            </a:r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деловой среде грамотная письменная коммуникация способствует установлению доверия, эффективности работы с иностранными партнёрами, а также помогает создавать отчёты и презентации.
</a:t>
            </a:r>
            <a:endParaRPr lang="en-US" sz="13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предполагает чёткую структуру с тезисным введением, аргументированными абзацами и убедительным выводом для развития аналитического мышления.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Креативное письмо: эссе, рассказы, публицистика
</a:t>
            </a:r>
            <a:endParaRPr lang="en-US" sz="2704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требуют богатства образов, ярких деталей и выразительных стилистических приёмов, что развивает воображение и лингвистическую гибкость.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Публицистические тексты стимулируют способность убеждать и воздействовать на аудиторию через актуальные темы и выразительные средства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064739"/>
            <a:ext cx="4228200" cy="13244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деловые форматы письма: структура и особенности
</a:t>
            </a:r>
            <a:endParaRPr lang="en-US" sz="2144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элементы и требования трёх видов деловой и научной письменной коммуникации, подчёркивая различия в структуре и стиле.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формат требует специфической структуры и языка для эффективной передачи информации и достижения цели.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академического и делового письма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обращения варьируются: например, в Великобритании используют более формальные приветствия, в США — более свободные и личные.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Межкультурные особенности письменной коммуникации на английском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степени вежливости и стиле письма отражают культурные традиции, что важно учитывать для предотвращения недопониманий.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писем под культурный контекст адресата повышает эффективность коммуникации и способствует установлению доверительных отношений.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будущее письма на английском языке
</a:t>
            </a:r>
            <a:endParaRPr lang="en-US" sz="2622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помощники для улучшения письма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типа Grammarly и DeepL помогают не только исправлять ошибки, но и совершенствовать стиль, делая процесс написания быстрее и качественнее для изучающих английский язык.
</a:t>
            </a:r>
            <a:endParaRPr lang="en-US" sz="1368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обучении письменной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Продвинутые ИИ-системы генерируют шаблоны и адаптивные упражнения, что облегчает освоение письма и помогает тренировать навыки в интерактивных форматах.
</a:t>
            </a:r>
            <a:endParaRPr lang="en-US" sz="13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письма в современном мире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остаётся фундаментальным навыком для образования, профессии и международного общения, развивая мышление и открывая возможности для личностного и профессионального роста.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2026-05-07T21:29:02Z</dcterms:created>
  <dcterms:modified xsi:type="dcterms:W3CDTF">2026-05-07T21:29:02Z</dcterms:modified>
</cp:coreProperties>
</file>