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Междометия: как язык передаёт эмоции и реакцию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делают речь живой и выразительной.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междометия и зачем они нужны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 — особая группа слов: они помогают мгновенно передать чувство, реакцию или побуждение. В этой теме важно научиться узнавать их в тексте, понимать значение и правильно ставить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выражают междометия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часто передают сильные чувства: удивление, радость, боль, сожаление, испуг. В речи они звучат кратко, но сразу показывают отношение говорящего к событию.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используются, чтобы позвать, остановить или поторопить собеседника. Они помогают быстро отреагировать и направить действие без длинных объяснений.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этикет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слова и устойчивые формулы выражают вежливость, благодарность и приветствие. В общении они создают доброжелательный тон и показывают уважение к собеседнику.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междометие может звучать по-разному в зависимости от интонации и ситуации. Именно поэтому значение таких слов всегда нужно понимать в контексте.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живой разговорной речи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междометие часто заменяет целую фразу. Одно слово может выразить удивление, радость или испуг быстрее, чем подробный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естественно звучат на уроке, перемене, соревновании или празднике. Они помогают передать живую реакцию на оценку, новость или неожиданный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друзей междометия делают реплику более непринуждённой и эмоциональной. Благодаря им речь звучит ближе к настоящему общению, а не к книжному описанию.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358885"/>
            <a:ext cx="4486275" cy="9698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междометий по значению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группы междометий и примеры их 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междометия определяется не только словом, но и ситуацией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передают междометия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междометия особенно часто связаны с живой эмоциональной реакцией и быстрым ответом в разговоре.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у эмоциональных междометий: именно они чаще всего нужны в повседневном общении.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междометие в тексте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слова, его форме и роли в предложении.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122981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или незавершённость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особенно сильном волнении могут использоваться тире и многоточие. Эти знаки показывают, что мысль прерывается, а речь звучит не до конца спокойно.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междометие передаёт сильное чувство и стоит отдельно, после него обычно ставится восклицательный знак. Он помогает показать интонацию удивления, радости или испуга.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междометие находится в середине предложения, оно чаще выделяется запятыми. Так читатель сразу видит паузу и понимает, где в речи меняется интонация.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и звукоподражания: в чём разница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выражают эмоцию, волю или реакцию говорящего. Они показывают, что человек удивился, обрадовался, испугался или хочет обратиться к собеседнику.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окружающего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передают звуки животных, предметов или явлений. Слова вроде мяу, бах и тик-так не называют чувство, а лишь имитируют звучание.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звучанию такие слова могут быть похожи, но их функции различаются. Междометие связано с говорящим, а звукоподражание — с тем, что слышится вокруг.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слова, нужно смотреть на контекст и интонацию. Если слово выражает реакцию человека, это междометие; если передаёт звук, это звукоподражание.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830" y="1376975"/>
            <a:ext cx="229948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художественных текстах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Ой! — воскликнула Маша, когда в тишине вдруг зазвонил телефон. В одной короткой реплике сразу слышны испуг и неожиданность. Писатель использует такое слово, чтобы читатель мгновенно почувствовал момент и настроение героя.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Ура! — кричит класс после удачного выступления, и зал сразу будто оживает. Междометие помогает передать радость, общий подъём и движение события. В книге или комиксе такая реплика делает сцену яркой и 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выражают междометия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по-разному: восклицание, призыв или мягкая просьба зависят от интонации и 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учебные примеры по теме «Междометия».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передают радость и удивление, но их смысл меняется в зависимости от контекста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появились некоторые междометия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слова и 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междометия возникли из полных слов, обращений и устойчивых фраз, которые часто звучали в эмоциональной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 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такие формы стали короче, удобнее для быстрого произнесения и начали употребляться как отдельные эмоциональные слова.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употребление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междометия сохраняют следы своего происхождения, но в речи воспринимаются уже как привычные средства выражения чувства или 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790031"/>
            <a:ext cx="4376738" cy="21368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и его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междометия определяется не только словом, но и интонацией, контекстом и речевой ситуацией.
</a:t>
            </a:r>
            <a:endParaRPr lang="en-US" sz="1054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короткое слово связано с определённым чувством или побуждением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междометие работает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чувства говорящего к краткому и выразительному высказыванию.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2120" y="1543987"/>
            <a:ext cx="2912754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речи школьников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ой, ах и ура помогают мгновенно отреагировать на событие: удивиться, обрадоваться или огорчиться. В живом общении они делают реплику естественной и понятной без длинных объяснений.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эмоциональные слова помогают передать настроение говорящего точнее, чем нейтральная фраза. Поэтому в разговоре они звучат ярко и легко запоминаются.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 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Эй, ну и тише часто звучат, когда нужно привлечь внимание, попросить подождать или остановиться. Такие междометия особенно заметны в диалогах между одноклассниками.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 в 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и сочинениях междометия нужно использовать осторожно. При частом повторении они могут сделать текст менее точным и слишком разговорным.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междометия появляются особенно часто, потому что помогают быстро передавать реакцию и поддерживать живое общение между собеседниками.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наблюдениям за стилями речи; данные условные, для учебной иллюстрации.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эмоциональна и непринуждённа речь, тем чаще в ней используются междометия; в научном стиле они почти не нужны.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Этикетные слова как особая группа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здравствуйте, спасибо, пожалуйста и до свидания помогают строить доброжелательный разговор. Они выражают уважение к собеседнику и делают речь культурной и приветливой.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классе, в коридоре и на перемене такие слова особенно важны. Они помогают начать разговор, поблагодарить за помощь и корректно завершить общение.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положение в языке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школьных классификациях эти слова сближают с междометиями или устойчивыми формулами общения. Их смысл связан не с предметом, а с речевым 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междометия с другими словами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 какому признаку слово относится к междометиям, звукоподражаниям или словам речевого этикета.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значение, интонация и роль слова в предложении; форма сама по себе не даёт точного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частей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путают междометия с частицами и звукоподражаниями. Ошибка возникает, когда слово рассматривают отдельно от предложения и не учитывают его смысловую роль.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пунктуация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междометия обязательно отделяются запятой. Знак зависит от того, где стоит слово, как оно произносится и какую интонацию передаёт.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разных ситуациях может выражать разные оттенки смысла. Без контекста трудно определить, является ли оно междометием.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буквальное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воспринимают междометие как обычное слово-обозначение. Но его задача — не назвать предмет, а передать эмоцию, призыв или реакцию.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делают речь живой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быстро передавать чувства, поддерживать диалог и делать речь выразительной. Понимание их значения и правил употребления помогает точнее читать, говорить и писать по-русски.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2026-05-28T13:52:53Z</dcterms:created>
  <dcterms:modified xsi:type="dcterms:W3CDTF">2026-05-28T13:52:53Z</dcterms:modified>
</cp:coreProperties>
</file>