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ключевые этапы развития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наблюдений до современных биотехнологий — путь биологии во времени.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становления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 тесно связано с достижениями математики, физики и химии. Изобретение микроскопа и масштабные экспедиции стали толчком к новым методам исследования природы. Университеты и научные общества способствовали систематизации знаний и распространению научных идей.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медицина и анатомия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систематизировали медицинские знания, подробно описывали анатомию человека и методы лечения травм. Их папирусы содержали практические рецепты, основанные на наблюдениях за организмом и природой.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аюрведа как научная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40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возникла глубокая система аюрведы, включающая классификацию болезней, методы лечения и наблюдения за растениями. Этот подход сочетал духовное и физическое здоровье, подкреплённый систематическими записями.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философы и основы биологической науки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 Аристотель ввели эмпирический метод в изучение живых существ. Аристотель впервые классифицировал животных, внедряя рациональный анализ и наблюдение как базу биологических знаний.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 зарождение биологических знаний
</a:t>
            </a:r>
            <a:endParaRPr lang="en-US" sz="23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создал систематическую классификацию животных, разделяя их по наличию крови и описав функции основных органов, что заложило основы сравнительной анатомии.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Теофраст, ученик Аристотеля, стал основателем ботаники, описал свыше 500 видов растений и разработал терминологию для классификации флоры.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учения служили фундаментом для биологических знаний античности и Средневековья, формируя научный подход и методы изучения природы.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Аристотеля и Теофраста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 в Средние века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арабских учёных
</a:t>
            </a:r>
            <a:pPr algn="ctr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X–XIII веках арабские учёные переводили и расширяли античные труды, создавая энциклопедии лекарственных растений и медицинских знаний. Аль-Рази и Авиценна систематизировали медицину и фармакологию, что влияло на европейскую науку.
</a:t>
            </a:r>
            <a:endParaRPr lang="en-US" sz="1114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схоластика и ограничения исследований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средневековая схоластика сохраняла взгляды Галена и Аристотеля, ограничивая экспериментальные исследования религиозными догмами. Изучение биологии проходило преимущественно в монастырях, где опытные вскрытия были строго запрещены.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Возрождения: рост интереса к анатомии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XIV–XVI веках возрождается интерес к человеческой анатомии, стимулируемый художественными и научными поисками в Италии.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создаёт детальные анатомические рисунки, основываясь на вскрытиях и наблюдениях, объединяя искусство и науку.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публикует фундаментальный труд «О строении человеческого тела» (1543), исправляя ошибки предшественников и закладывая основы современной анатомии.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практика вскрытий, возникают первые анатомические театры и научные центры, что расширяет понимание человеческого организма.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— Роберт Хук и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Хук впервые описал структуры в растительных тканях, назвав их «ячейки», что открыло новый уровень биологических исследований.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микроскопии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микроскопа позволило изучать ранее невидимые структуры, заложив основу микробиологии и цитологии.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1674 — Левенгук и микромир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наблюдал одноклеточные организмы и сперматозоиды, значительно расширив восприятие живого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микроскопа: революция наблюдений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1838–1839 гг. Шлейден и Шванн сформулировали принцип универсальности клетки как основы строения всех живых организмов.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научные дисциплины — морфология, цитология, изучающие формы и функции клеток и тканей.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стала отправной точкой для микробиологии, генетики и биохимии, открыв пути к пониманию молекулярных процессов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клеточной теории
</a:t>
            </a:r>
            <a:endParaRPr lang="en-US" sz="26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 биноминальная номенклатура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Линней предложил простую и эффективную систему обозначения видов с двумя названиями — род и вид, облегчив общение учёных и систематизацию биологических данных.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«Система природы» и иерархия таксонов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труде 1735 года Линней ввёл строгую иерархию: вид, род, семейство, порядок, класс, отдел и царство, что стало фундаментом современной биологической систематики.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систематики и классификации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— идеи Ламарка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предложил теорию постепенного усложнения видов и наследование приобретённых признаков, заложив первую концепцию эволюции.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идей наследственности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изменчивости и наследственности становятся предметом научных дискуссий, подготавливая почву для теории естественного отбора.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теории Дарвина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этих идей стимулирует формирование эволюционной биологии, к которой позже присоединяется теория Чарльза Дарвина.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эволюционных идей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происхождение видов
</a:t>
            </a:r>
            <a:endParaRPr lang="en-US" sz="2593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труд Дарвина, опубликованный в 1859 году, обосновал теорию эволюции через естественный отбор. Он опирался на данные многочисленных наблюдений и исследований во время кругосветной экспедиции на корабле HMS Beagle.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объяснил, что в природе существует борьба за существование, где выживают наиболее приспособленные особи. Эта теория оказала фундаментальное влияние на современную биологию и понимание разнообразия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XIX века
</a:t>
            </a:r>
            <a:endParaRPr lang="en-US" sz="2845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важнейшие научные открытия XIX века, которые легли в основу современной биологии, включая клеточную структуру и основы генетики.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заложили фундамент для понимания организации жизни и механизмов наследственности, что позволило развить микробиологию и генетику как науки.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работы XIX века, базы данных истории 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генетики: открытия Менделя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 1865 году сформулировал законы наследования, исследуя признаки гороха. Он выделил доминирующие и рецессивные признаки, описал закономерности их передачи от поколений к поколениям.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получили признание только в начале XX века, что дало толчок к развитию генетики как самостоятельной дисциплины, открыв путь к изучению наследственных механизмов и генома.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открытие сопровождалось ростом научных публикаций и развитию биотехнологий, расширяя знания о молекулах и наследственности.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открытий характеризует ускорение научного прогресса и углубление понимания биологических процессов в течение XX 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важнейших открытий XX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научные данные и публикации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в XIX веке доказал невозможность самопроизвольного зарождения жизни, разработал методы пастеризации и создал вакцины против серьёзных инфекционных заболеваний.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Кох выделил возбудителей важнейших болезней, сформулировал постулаты, которые стали основой диагностики и контроля инфекционных заболеваний в медицине.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микробиологии: Пастер и Кох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биохимии и молекулярной биологии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впервые применили рентгеноструктурный анализ для изучения белковых молекул, что позволило понять их трёхмерную структуру и функции.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электрофореза стал ключевым для разделения биомолекул по массам и зарядам, обогащая знания о составе клеток и тканях.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Сэнгер разработал методы секвенирования ДНК и аминокислотных последовательностей, что дало толчок расшифровке генетической информации.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ферментов, гормонов и мембранных белков позволило раскрыть молекулярные механизмы наследственности и метаболизма в живых организмах.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их влияние
</a:t>
            </a:r>
            <a:endParaRPr lang="en-US" sz="290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ГМО и клонирования кардинально изменили генетическую инженерию, расширяя возможности создания новых сортов растений и животных.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позволила точно и эффективно редактировать геномы, что способствует развитию прецизионной медицины и лечению генетических заболеваний.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способствуют производству жизненно важных лекарств, повышению урожайности сельского хозяйства и решают экологические проблемы путём биоремедиации.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значительный рост публикационной активности и расширение областей биологических исследований.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научных публикаций свидетельствует о развитии новых направлений и усилении междисциплинарности в биологии.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публикаций по биологии в XXI 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of Science, 2000–2020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 задачи современной биологии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становится критически важным на фоне антропогенных изменений и климатических рисков. Необходимы новые стратегии для защиты экосистем и устойчивого использования ресурсов.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ищет решения борьбы с пандемиями, контролем инфекций, этичному использованию редактирования генома и развитию персонализированной медицины для современных вызовов.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исторические основы и будущее биологии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 формирует фундамент для освоения новых знаний и технологий, помогая решать глобальные проблемы и направлять развитие науки в XXI веке.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2026-05-09T23:29:35Z</dcterms:created>
  <dcterms:modified xsi:type="dcterms:W3CDTF">2026-05-09T23:29:35Z</dcterms:modified>
</cp:coreProperties>
</file>