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страна истории, регионов и 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16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Античность, Возрождение и современность здесь существуют рядом.
</a:t>
            </a:r>
            <a:endParaRPr lang="en-US" sz="3441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Италия сразу узнаваема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на Апеннинском полуострове узнаётся по Риму, Венеции, Флоренции, моде, опере и яркой региональной самобытности.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Италия на карте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 Европы, Италия сразу выделяется длинным силуэтом в форме сапога. Она тянется с севера на юг, соединяя альпийские границы, морские побережья и крупный полуостровной массив.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Силуэт, который трудно спутать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страна соприкасается с Францией, Швейцарией, Австрией и Словенией. Внутри её территории расположены Сан-Марино и Ватикан, что делает карту Италии особенно необычной и исторически многослойной.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государства внутри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Италии омывают Лигурийское, Тирренское, Ионическое и Адриатическое моря. Такое положение сформировало морскую торговлю, разнообразие портов и тесную связь страны со Средиземноморьем.
</a:t>
            </a:r>
            <a:endParaRPr lang="en-US" sz="87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четырёх морей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природы Италии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равнина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вокруг реки По — один из главных сельскохозяйственных и промышленных районов страны. Здесь климат мягче, а хозяйственная деятельность интенсивнее.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 риски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Везувий и Этна напоминают о тектонической активности региона. Они формируют плодородные почвы, но также создают природные риски для населения.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 полуострова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 проходят вдоль всего полуострова и определяют рельеф центральных и южных областей. Они влияют на дороги, расселение и сельское хозяйство.
</a:t>
            </a:r>
            <a:endParaRPr lang="en-US" sz="1177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Альпийская дуга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защищают север страны от холодных воздушных масс и создают горные ландшафты, важные для туризма, водных ресурсов и зимних видов спорта.
</a:t>
            </a:r>
            <a:endParaRPr lang="en-US" sz="11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Рим заложил основы права, городской жизни и государственной организации, которые позже стали важной частью европейской цивилизации. Через Италию распространялись нормы управления и культурные образцы.
</a:t>
            </a:r>
            <a:endParaRPr lang="en-US" sz="1028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1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сеть дорог связала полуостров с провинциями империи и усилила обмен людьми, товарами и идеями. Именно транспорт и управление сделали Рим центром Средиземноморья.
</a:t>
            </a:r>
            <a:endParaRPr lang="en-US" sz="1107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3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Колизей, Форум и триумфальные арки показывают масштаб имперской архитектуры. Эти сооружения до сих пор помогают увидеть, как город сочетал практичность, власть и публичное пространство.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обеспечивали города водой и демонстрировали инженерное мастерство римлян. Благодаря таким решениям античное наследие воспринимается не только как культурное, но и как технологическое достижение.
</a:t>
            </a:r>
            <a:endParaRPr lang="en-US" sz="108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Фундамент, созданный Римом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раздробленность сформировала Италию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независимых центров, где экономика и культура развивались через конкуренцию.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итальянского Возрождения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Рождение гуманизма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 веке в итальянских городах усилился интерес к человеку, античному наследию и образованию. На этой основе выросло гуманистическое мировоззрение, изменившее литературу и искусство.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Великие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Винчи, Микеланджело и Рафаэль символизируют высокую планку эпохи, а Данте подготовил её духовную и литературную почву. Их работы стали общеевропейским ориентиром.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Флоренция, Рим и Венеция стали главными центрами нового художественного языка. Здесь развивались живопись, скульптура, архитектура и научное наблюдение, тесно связанные с городским покровительством.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Наследие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изменило представление о красоте, знании и роли личности. Именно поэтому Италия и сегодня воспринимается как одна из главных культурных колыбелей Европы.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единой Италии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1861 году провозглашено Королевство Италия. Это стало важным шагом к объединению, хотя не все территории сразу вошли в его состав.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земли полуострова начинают объединяться вокруг идеи национального государства. Движение Рисорджименто постепенно превращает политическое единство в реальную цель.
</a:t>
            </a:r>
            <a:endParaRPr lang="en-US" sz="1129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год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1871 году Рим становится столицей, и политическое объединение получает символическое завершение. Страна окончательно закрепляет новый центр власти.
</a:t>
            </a:r>
            <a:endParaRPr lang="en-US" sz="11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наши дни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туризм, промышленность, дизайн и пищевые бренды, которые работают на международный имидж Италии.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направления поддерживают узнаваемость Италии и объясняют, почему традиция здесь сочетается с современным экономическим влиянием.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презентации об Италии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Италии: экономический двигатель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сочетает промышленность, транспорт и высокую плотность крупных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севере сосредоточены ключевые экономические центры и наиболее плотные связи с европейскими рынками.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географическим и экономическим материалам об Италии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облика северной Италии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каналах начинается тихо: вместо машин здесь слышны шаги, плеск воды и голоса у мостов. Венеция выросла как морская республика и до сих пор выглядит как город, где история не отделена от повседневности.
</a:t>
            </a:r>
            <a:endParaRPr lang="en-US" sz="768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на воде
</a:t>
            </a:r>
            <a:endParaRPr lang="en-US" sz="1352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показывает другой Север — деловой и современный. Здесь рядом с собором Дуомо, витринами модных домов и выставочными залами живут биржа, офисы и ритм большого европейского центра.
</a:t>
            </a:r>
            <a:endParaRPr lang="en-US" sz="828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и стиль
</a:t>
            </a:r>
            <a:endParaRPr lang="en-US" sz="13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страны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задаёт центральную роль Италии как политической и исторической столицы. Здесь особенно заметно, как античные памятники, государственные институты и городская жизнь существуют в одном пространстве.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напоминает о Возрождении: музеях, соборах, мастерских и именах художников, которые изменили европейскую культуру. Город стал символом интеллектуального и художественного обновления.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Тоскана объединяет мягкий рельеф, старые города и винодельческие традиции. Её пейзажи и каменная архитектура часто воспринимаются как визуальный образ Италии в целом.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символа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соединяет наследие империи, христианскую традицию и современную государственность. В нём особенно отчётливо видно, как древняя история стала основой национальной символики.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Тоскана как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Тоскана формирует представление об Италии через холмы, виноградники, старинные города и спокойный ритм жизни. Её пейзаж поддерживает ощущение культурной преемственности.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и гуманизм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связана с семьёй Медичи, Данте и мастерами Возрождения. Здесь искусство было не украшением, а способом мысли, образования и общественного престижа.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 особенно ярко показывают самобытность Южной Италии.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южных региона, выделенные на этом слайде, помогают увидеть общую черту Юга: местная традиция здесь часто важнее темпа индустриального роста.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обобщение по регионам Италии.
</a:t>
            </a:r>
            <a:endParaRPr lang="en-US" sz="10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южной столицы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живёт на фоне Везувия и Неаполитанского залива, поэтому в городском пейзаже постоянно чувствуется близость природы и истории. Узкие улицы, шум площадей и вид на вулкан делают его особенно выразительным и узнаваемым.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вулкана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хранит память о Помпеях, античных дорогах и морском побережье. Здесь рядом существуют археология, музыка и повседневная южная энергия, благодаря которым регион воспринимается как один из самых живых в Италии.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наследие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35255"/>
            <a:ext cx="4007700" cy="12671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Сицилия и Сардиния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крупнейших островных регионов показывает, как по-разному складывались их история и культурный облик в составе Италии.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Сицилия заметно более многослойна по историческим влияниям, а Сардиния сильнее выделяется древней островной идентичностью и особым культурным наследием.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об Италии и её островных регионах.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725" y="1484375"/>
            <a:ext cx="221625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525085"/>
            <a:ext cx="267600" cy="2140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языковой карты
</a:t>
            </a:r>
            <a:endParaRPr lang="en-US" sz="2455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не исчезли, а продолжают жить в семье, на улице и в песенной традиции. Они помогают сохранять местную память и делают культурную карту Италии особенно разнообразной.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итальянцев язык связан не только с общением, но и с происхождением, привычками и образом жизни. Поэтому речь часто становится знаком принадлежности к конкретному городу или области.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язык стал объединяющим стандартом сравнительно поздно, поэтому региональные говоры и сегодня слышны в повседневной речи. Это подчёркивает долгую историю раздробленности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итальянской культуры
</a:t>
            </a:r>
            <a:endParaRPr lang="en-US" sz="1781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архитектура унаследовала от Рима масштаб, ясную конструкцию и внимание к общественному пространству. Этот фундамент до сих пор заметен в храмах, площадях, арках и монументальных фасадах.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усилило эмоциональность форм, света и декора, особенно в церквях и дворцах. Этот стиль сделал итальянскую архитектуру более театральной и выразительной.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Ренессансная гармония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принесло стремление к гармонии, пропорции и человеку как центру художественного замысла. Именно поэтому итальянские города так часто воспринимаются как единые произведения искусства.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закрепила международную славу Италии в музыке. Верди и Пуччини превратили сцену в пространство национального самовыражения, связанного с городами, театрами и широкой публикой.
</a:t>
            </a:r>
            <a:endParaRPr lang="en-US" sz="1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образ Италии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образ Италии строится не только на наследии, но и на повседневных практиках: городском стиле, спорте, семейных связях и внимании к визуальной стороне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ассоциации связаны с культурой стиля и массовыми символами, а региональная принадлежность остаётся важной частью национального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показывает, как сильное историческое наследие может сочетаться с живыми региональными различиями. Её единство держится на языке, искусстве и общем культурном вкусе, а разнообразие — на городах, ландшафтах и местных традициях.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как культурная мозаика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2026-07-26T06:45:26Z</dcterms:created>
  <dcterms:modified xsi:type="dcterms:W3CDTF">2026-07-26T06:45:26Z</dcterms:modified>
</cp:coreProperties>
</file>