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679700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презентации: Внешняя политика Речи Посполитой (1600–1650)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внешней политики Речи Посполитой и её влияния на европейскую историю.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особенности государства Речь Посполитая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Посполитая возникла в 1569 году после объединения Польши и Литвы. Её территория охватывала Восточную Европу с многообразием народов и вероисповеданий, что определяло внутреннюю и внешнюю политику.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и юг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востоке Речь Посполитая соприкасалась с Русским царством, а на юге — с Османской империей и Крымским ханством, вызывая сложные отношения и частые конфликты.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 север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западе страна граничила со Священной Римской империей, а на севере — со Швецией и Ливонским орденом, что создавало конкуренцию за влияние в регионе.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соседи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цели внешней политики XVII 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укрепление границ государства от нападений и экспансии соседей были ключевой задачей.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Удержание контроля над стратегическими регионами, такими как Ливония и Украина, для обеспечения влияния.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Противодействие усилению России и Швеции, особенно в борьбе за доступ к Балтийскому морю.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позиций в Восточной Европе и защита интересов знати на приграничных землях.
</a:t>
            </a:r>
            <a:endParaRPr lang="en-US" sz="9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силы Речи Посполитой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составляло шляхетское ополчение и наёмные войска, обеспечивавшие численность армии.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Крылатые гусары — элитная кавалерия с тяжелым вооружением и высокой мобильностью, играли ведущую роль в сражениях.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артиллерии, организованной дисциплины и финансов снижал эффективность войск в длительных конфликтах.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Балтика: конфликты и торговля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1600 — Начало шведско-польских столкновений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за контроль над Ливонией и портами Балтики обострилось, начались боевые действия на морском и суше.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1611 — Осада и потеря важных портов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Посполитая столкнулась с потерей влияния в прибрежных регионах после серии сражений с шведами.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1629 — Альтмаркское перемирие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Подписано соглашение, по которому Польша уступила часть Ливонии и временно утратила доступ к ключевым портам.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1630-е — Продолжающееся соперничество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Балтийский регион оставался ареной напряжённости и неудачных попыток восстановить доминирование в торговле.
</a:t>
            </a:r>
            <a:endParaRPr lang="en-US" sz="9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шляхты в внешнеполитических решениях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Шляхта имела значительную автономию и влияла на внешнюю политику через сейм и коллективные решения.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отводился сохранению шляхетских свобод, что затрудняло проведение долгосрочных реформ и спасение страны во времена кризиса.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Распылённость власти снижала эффективность центрального управления в вопросах обороны и дипломатии.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боевые действия развернулись в Ливонии, Пруссии и Смоленщине, где велись осады и крупные сражения.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Украинское направление отличалось кавалерийскими рейдами и участием наёмников, что делало войны особенно кровопролитными.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военные театры конфликта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под ударом военных действий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военных расходов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Финансирование войн занимало значительную часть бюджета, что приводило к росту налогов и государственных долгов. Это ослабляло экономику и снижало возможности для развития.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доходов от портов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поражений снизились доходы от торговли в портах, уменьшился экспорт зерна и других товаров, что негативно отражалось на торговом балансе страны.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рынков и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ключевыми торговыми путями был ослаблен, что затрудняло пополнение армии и восстанавливать экономическую стабильность в поствоенный период.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Шведско-польская война: ход и итоги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была вызвана борьбой за контроль над Ливонией и выход к Балтийскому морю между 1600 и 1629 годами.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Прошли ключевые сражения за Ригу, Таллин и польские территории с активным участием обеих сторон.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Альтмаркское перемирие 1629 года закрепило потерю Польшей части Ливонии и временное лишение доступа к важным портам.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укрепили позиции Швеции в регионе и нанесли значительный урон экономике и стратегическим возможностям Речи Посполитой.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Русско-польская война и её итоги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1609–1618 годов началась на фоне Смутного времени в России и попыток Речи Посполитой расширить свои границы на восток, включая осаду Москвы и захват Смоленска в 1611 году.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Деулинское перемирие 1618 года принесло временное приобритение Смоленска и Чернигова, укрепив восточные рубежи государства, но не обеспечив долговременного мира с Русским царством.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усилил противостояние между странами и повлиял на дальнейшее обострение отношений, создавая предпосылки для новых войн в будущем.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Тридцатилетней войны на внешнюю политику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нейтралитет, Речь Посполитая поддерживала католических Габсбургов, направляя наёмные войска, что усложнило отношения с протестантскими государствами.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вмешательство изменило баланс сил в Европе, ухудшив дипломатические связи и усилив конкуренцию с соседями, особенно со Швецией и Бранденбургом.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ресурсы расходовались на поддержание этих альянсов, что сказалось на состоянии экономики и военной готовности страны.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с соседями: сферы влияния и территориальные споры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Посполитая боролась за контроль над важными регионами: Ливонией, Украиной и Прибалтикой, где соседи также претендовали на влияние и территориальные владения.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и дипломатия чередовались с перемириями, создавая нестабильность границ и частые конфликты с Россией, Швецией и Османской империей.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Формировались временные союзы и коалиции, направленные на отражение общих угроз и поддержание баланса сил в Восточной Европе.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Многонациональный и религиозный фактор во внешней политике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народов в Речи Посполитой требовало учёта различных интересов и традиций при формировании внешнеполитической стратегии.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различия — католицизм, православие, протестантизм, иудаизм — становились источниками как внутреннего напряжения, так и внешних конфликтов.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стремилось балансировать между поддержкой разных конфессий и защитой своих территориальных интересов.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Конфессиональная политика влияла на заключение союзов и поддержание мирных отношений с соседними странами с различным религиозным составом.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Хмельницкого и его влияние на государство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17832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1648 год — начало восстания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Казачье и православное население поднялось против шляхетского гнёта, что стало причиной масштабного вооружённого конфликта.
</a:t>
            </a:r>
            <a:endParaRPr lang="en-US" sz="1079" dirty="0"/>
          </a:p>
        </p:txBody>
      </p:sp>
      <p:sp>
        <p:nvSpPr>
          <p:cNvPr id="8" name="Text 3"/>
          <p:cNvSpPr txBox="1"/>
          <p:nvPr/>
        </p:nvSpPr>
        <p:spPr>
          <a:xfrm>
            <a:off x="3306903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казаков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Сражения при Желтых Водах и Корсуни принесли ряд важных побед казачьим силам и привели к захвату Киева.
</a:t>
            </a:r>
            <a:endParaRPr lang="en-US" sz="1079" dirty="0"/>
          </a:p>
        </p:txBody>
      </p:sp>
      <p:sp>
        <p:nvSpPr>
          <p:cNvPr id="9" name="Text 4"/>
          <p:cNvSpPr txBox="1"/>
          <p:nvPr/>
        </p:nvSpPr>
        <p:spPr>
          <a:xfrm>
            <a:off x="6195974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Речи Посполитой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ослабила государство, изменила региональный баланс и способствовала вмешательству России в дела юго-восточных соседей.
</a:t>
            </a:r>
            <a:endParaRPr lang="en-US" sz="107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миссии и создание союзов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Посольства активно отправлялись в Османскую империю, Крымское ханство, а также к европейским государствам для укрепления внешних связей и предотвращения войн.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Династические браки использовались как инструмент политики для создания альянсов и расширения влияния Речи Посполитой в Европе и на Востоке.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соглашения с Крымским ханством и дипломатия в Стамбуле помогали обеспечивать относительную стабильность на южных границах.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внешнеторговая политика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экономики служил экспорт сырья — зерна, древесины и скота через порты Гданьск и Кёнигсберг, что определяло внешнеэкономические приоритеты.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резко снижали торговые потоки, приводя к потере до трети экспортных доходов, и усугубляли финансовое положение государства.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морскими торговыми путями оставался стратегической целью для поддержания экономической мощи и обеспечения поступления драгоценных металлов.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трудности и их влияние на внешнюю политику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разногласия шляхетских групп тормозили принятие важных решений в сфере внешней политики и военной организации.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королевской власти ограничивало возможности централизованного управления и быстрого реагирования на внешние угрозы.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liberum veto зачастую блокировал законы, необходимые для укрепления международного положения и военной стратегии.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внутренние проблемы снижали эффективность дипломатии и подталкивали страну к потере влияния на мировой арене.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внешняя политика первой половины XVII века завершилась серией поражений и внутренних конфликтов, подорвавших статус государства в Европе.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1648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38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обозначивший начало серьёзных внутренних и внешних кризисов, которые повлияли на постепенный упадок Речи Посполитой.
</a:t>
            </a:r>
            <a:endParaRPr lang="en-US" sz="1938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политике Речи Посполитой XVII века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уроки и наследие внешней политики Речи Посполитой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Первоя половина XVII века показала, что усилия в области дипломатии и войны не смогли полностью компенсировать внутренние проблемы, что привело к ослаблению государства и изменению баланса сил в Европе.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2026-05-10T16:56:47Z</dcterms:created>
  <dcterms:modified xsi:type="dcterms:W3CDTF">2026-05-10T16:56:47Z</dcterms:modified>
</cp:coreProperties>
</file>