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направление помогает читать чертежи и строить фигуры?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 геометрии: как задают положение и движение фигур
</a:t>
            </a:r>
            <a:endParaRPr lang="en-US" sz="235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геометрии нужно направление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делает описание фигур точным: помогает сравнивать линии, понимать повороты, строить углы и без ошибок читать схемы, чертежи и маршруты на плоскости.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Горизонтальные линии идут параллельно линии основания чертежа и помогают задавать устойчивое положение объектов. Их удобно использовать как ориентир при построении фигур и сравнении отрезков.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линии расположены под прямым углом к горизонтали. Они особенно важны в клетчатых тетрадях, на координатной сетке и при проверке перпендикулярности.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Наклонные линии образуют с горизонталью различные углы и показывают изменение направления. По их положению удобно отличать диагонали, скосы и другие непараллельные линии.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 и перпендикуляр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сохраняют одно направление и не пересекаются, а перпендикулярные пересекаются под углом 90°. Эти связи лежат в основе многих построений.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на плоскости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направлений и их геометрические признаки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видеть, как меняется положение линии относительно основания чертежа и угла с горизонталью.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ориентиром остаётся прямой угол: он помогает отличать перпендикулярность от остальных направлений.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 7 класса, обобщение понятий направления и углов.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Луч, отрезок и прямая как объекты с направлением
</a:t>
            </a:r>
            <a:endParaRPr lang="en-US" sz="2102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ограничен двумя точками, поэтому не задаёт бесконечного движения. На чертеже его можно расположить горизонтально, вертикально или наклонно, чтобы показать нужную связь между точками.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начинается в одной точке и продолжается только в одном направлении. Его удобно использовать, когда важно показать начало движения, сторону угла или бесконечное продолжение линии.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имеет ни начала, ни конца, поэтому на рисунке изображается условно. Её показывают через две точки и мысленное продолжение в обе стороны.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объекты и их направление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направление связано с основными объектами школьной геометрии.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направление в геометрии связано с лучами и углами, а также с положением объектов на плоскости.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 7 класса.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3036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как изменение направления
</a:t>
            </a:r>
            <a:endParaRPr lang="en-US" sz="2844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показывает, насколько одно направление изменилось относительно другого. Чем больше поворот, тем заметнее различие между исходным и новым положением луча.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угла имеют общее начало — вершину. Именно эта точка задаёт, где происходит изменение направления и откуда начинается отсчёт.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угла измеряется в градусах и помогает сравнивать повороты. Прямой угол равен 90°, а острый и тупой отличаются от него в разные стороны.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 меньше 90°, тупой больше 90°, но меньше 180°. Эти различия позволяют точно описывать форму и положение фигур на чертеже.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определяется направление поворота
</a:t>
            </a:r>
            <a:endParaRPr lang="en-US" sz="224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и измерения угла в градусах.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поворота: по часовой стрелке и против часовой стрелки
</a:t>
            </a:r>
            <a:endParaRPr lang="en-US" sz="2102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часовой стрелке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поворот в том же направлении, в котором движутся стрелки часов. Эта запись помогает точно описывать построение углов и вращение фигур на плоскости.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040745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часовой стрелки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поворот в обратную сторону относительно хода стрелок часов. Такое обозначение часто встречается на координатной плоскости и при выполнении геометрических построений.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725691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угол можно получить разным направлением поворота, поэтому словесное уточнение исключает путаницу. В геометрии оно делает запись задачи однозначной.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встречаются чаще всего
</a:t>
            </a:r>
            <a:endParaRPr lang="en-US" sz="2872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границы видов углов удобно запоминать через опорные значения 90° и 180°.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 — главный ориентир: он помогает быстро проверить построение, а остальные виды определяются относительно него.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 7 класса, классификация углов по величине.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направления с помощью транспортира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угол становится числом
</a:t>
            </a:r>
            <a:pPr algn="l" indent="0" marL="0">
              <a:lnSpc>
                <a:spcPct val="100000"/>
              </a:lnSpc>
              <a:buNone/>
            </a:pPr>
            <a:r>
              <a:rPr lang="en-US" sz="17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помогает не «на глаз» определить, как сильно одно направление отличается от другого. Его шкалу совмещают с вершиной угла и одной из сторон, после чего находят вторую сторону по делениям в градусах.
</a:t>
            </a:r>
            <a:endParaRPr lang="en-US" sz="1712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отметки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видеть несколько опорных значений: 30°, 60°, 90° и 120°. Они показывают, как меняется направление при повороте и почему прямой угол служит главным ориентиром при измерении.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 перпендикулярные направления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359850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идут в одном направлении и не пересекаются. На чертеже их легко узнать по одинаковому наклону и специальным обозначениям, которые сокращают запись и делают схему однозначной.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91764" y="2359225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встречаются под углом 90° и образуют четыре прямых угла. Такое расположение особенно важно там, где нужно соблюдать точность: в клетчатых чертежах, планах и построениях.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27750" y="2358638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этих связей помогает быстро проверять рисунок линейкой и угольником. Если линии параллельны или перпендикулярны, форму фигуры можно определить сразу, без лишних измерений и сомнений.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геометрических направлений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основные виды направления и какие объекты удобно использовать как примеры.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помогает связать линии и углы, а также быстро распознавать их взаимное расположение на чертеже.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4945" y="1451264"/>
            <a:ext cx="5049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3036" y="1451264"/>
            <a:ext cx="589050" cy="67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на координатной плоскости
</a:t>
            </a:r>
            <a:endParaRPr lang="en-US" sz="225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Вправо и влево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оси x движение читают горизонтально: вправо — положительное направление, влево — отрицательное. Это помогает точно описывать сдвиг точки или фигуры на клетчатой бумаге.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Вверх и вниз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оси y направление меняется вертикально: вверх — положительное, вниз — отрицательное. Так удобно задавать перемещение, сравнивать положения и строить графические схемы без путаницы.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отсчёта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 служит опорой для всех перемещений. От него удобно отсчитывать, насколько и в какую сторону сместилась точка, отрезок или целая фигура.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позволяют записать движение кратко и без двусмысленности. Благодаря им направление становится частью точного построения, а не только внешним признаком рисунка.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отрезок или луч в нужном направлении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 учебному алгоритму геометрии.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Задаём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исходный отрезок или точку, от которых начнётся построение. Затем определяют, какие стороны должны быть параллельными, перпендикулярными или наклонными.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Соблюдаем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треугольников, прямоугольников и параллелограммов важно точно выдержать углы и длины. Даже небольшое отклонение в направлении меняет форму фигуры и делает результат неверным.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Работаем по шагам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полезно проверять каждый шаг линейкой и угольником. Тогда легче заметить ошибку сразу, а не после завершения всей фигуры.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особенно важно в задачах, где фигура задаётся по признакам. Оно связывает стороны между собой и помогает получить именно ту форму, которая требуется условием.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 задачах на построение фигур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на клетчатой бумаге и в чертежах
</a:t>
            </a:r>
            <a:endParaRPr lang="en-US" sz="211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ориентация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помогают сразу увидеть, где линия идёт горизонтально, вертикально или по диагонали. Это упрощает чтение рисунка и сравнение положений фигур относительно осей.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и углы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сетке легко заметить, как меняется направление ломаной линии. По клеткам удобно оценивать поворот, особенно если нужно сравнить несколько участков одного чертежа.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построений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бумага помогает контролировать длины и углы без сложных вычислений. Если линии совпадают с клетками, легче увидеть параллельность, перпендикулярность и наклон.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встречаются геометрические направления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направление помогает не только на уроках: оно делает схемы понятными, а расположение объектов — точным и удобным для чтения.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направление нужно там, где важны точность и согласованность линий; остальные сферы тоже опираются на ту же логику.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применения геометрии в повседневной жизни.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обозначения, связанные с направлением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короткие знаки передают важные геометрические сведения на чертеже.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позволяют записывать свойства фигур кратко, точно и без лишних слов, что особенно важно в чертежах и построениях.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условные обозначения в геометрии.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 — язык точной геометрии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помогает увидеть связь между линиями, углами и фигурами. Если понимать его правильно, чертежи становятся точнее, а задачи на построение — понятнее и легче.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2026-05-29T01:15:45Z</dcterms:created>
  <dcterms:modified xsi:type="dcterms:W3CDTF">2026-05-29T01:15:45Z</dcterms:modified>
</cp:coreProperties>
</file>