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576" y="0"/>
            <a:ext cx="44134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Quantity в английском языке: как выражается количество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по-английски точно передавать количество, объём и меру?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Quantity часто встречается в тестах, переводе и письме. Она помогает без ошибок выбирать формы слов и точно говорить о еде, деньгах, времени, информации и абстрактных понятиях.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количества важна в 11 классе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и неисчисляемые существительные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07050" y="1180050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Исчисляемые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Countable nouns называют предметы и понятия, которые можно посчитать по единицам: a book, two books, many ideas. Они легко образуют множественное число и сочетаются с числительными.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07050" y="203103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Uncountable nouns обозначают вещества, абстрактные понятия и целые массы: water, advice, information, furniture, homework. В стандартной форме они обычно не имеют множественного числа.
</a:t>
            </a:r>
            <a:endParaRPr lang="en-US" sz="1289" dirty="0"/>
          </a:p>
        </p:txBody>
      </p:sp>
      <p:sp>
        <p:nvSpPr>
          <p:cNvPr id="12" name="Text 4"/>
          <p:cNvSpPr txBox="1"/>
          <p:nvPr/>
        </p:nvSpPr>
        <p:spPr>
          <a:xfrm>
            <a:off x="1007050" y="2884923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влияет на выбор слов
</a:t>
            </a:r>
            <a:pPr algn="l" indent="0" marL="0">
              <a:lnSpc>
                <a:spcPct val="115000"/>
              </a:lnSpc>
              <a:buNone/>
            </a:pPr>
            <a:r>
              <a:rPr lang="en-US" sz="47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существительного определяет, какие количественные слова допустимы в предложении. Поэтому одинаковое по смыслу слово «много» в английском может передаваться разными конструкциями.
</a:t>
            </a:r>
            <a:endParaRPr lang="en-US" sz="1245" dirty="0"/>
          </a:p>
        </p:txBody>
      </p:sp>
      <p:sp>
        <p:nvSpPr>
          <p:cNvPr id="13" name="Text 5"/>
          <p:cNvSpPr txBox="1"/>
          <p:nvPr/>
        </p:nvSpPr>
        <p:spPr>
          <a:xfrm>
            <a:off x="1007050" y="3733698"/>
            <a:ext cx="38856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изменяющимся значением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зависят от контекста: experience может означать и обобщённый опыт, и конкретное событие; paper — лист бумаги, а papers — документы или газеты.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countable и uncountable nouns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множественного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свободно образует множественное число, оно обычно исчисляемое: chair/chairs, apple/apples, lesson/lessons. Такие существительные легко соединяются с a/an и числительными.
</a:t>
            </a:r>
            <a:endParaRPr lang="en-US" sz="1096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Неисчисляемые существительные чаще встречаются с much, little, some и конструкциями a piece of, a bottle of, a cup of. Примеры: milk, sugar, progress, money, music.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вопросом «сколько?»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можно представить отдельные единицы, слово, как правило, countable. Если речь идёт о массе, веществе, абстракции или целом объёме, слово чаще uncountable.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мысленно разделять предметы, которые можно пересчитать, и вещества или идеи, которые измеряются порциями, объёмом или степенью, а не поштучно.
</a:t>
            </a:r>
            <a:endParaRPr lang="en-US" sz="10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832431"/>
            <a:ext cx="4063200" cy="18045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соотнести слово, значение и тип существительного.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ориентир — тип существительного: именно он определяет, какое количественное слово возможно в предложении.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 для старшей школы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количественных слов в английском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типичным моделям употребления в школьной речи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 точную статистику корпуса, а типичную учебную картину употребления в школьных текстах и диалогах.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универсальные some и a lot of; редкие формы нужны для более точного или стилистически особого смысла.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количественные слова встречаются чаще всего в учебных текстах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3196" y="365350"/>
            <a:ext cx="81894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many, much, a lot of: различия в употреблении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5902" y="1482722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Many употребляется с исчисляемыми существительными во множественном числе: many students, many questions, many countries. Это базовый выбор, когда речь идёт о количестве отдельных предметов.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3260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и a lot of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Much сочетается с неисчисляемыми существительными: much time, much money, much information. A lot of подходит и для countable, и для uncountable, особенно в нейтральной речи.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133127" y="1505276"/>
            <a:ext cx="2431800" cy="28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уместность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a lot of обычно звучит естественнее, чем many или much. В вопросах и отрицаниях many и much сохраняют высокую частотность, особенно в более формальном стиле.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слово количества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типе существительного, контексте и форме предложения.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736" y="887000"/>
            <a:ext cx="2728727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636" y="875450"/>
            <a:ext cx="2728727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стоят коробки, бутылки и пакеты, и покупатель легко выбирает some apples, any milk или a lot of bread. Количественные слова помогают не считать всё поштучно, а описывать нужное число в повседневной ситуации.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говорит about each student, several tasks and enough time to finish the exercise. Здесь квантификаторы делают речь точнее: они показывают, что речь идёт о каждом ученике, о нескольких заданиях или о достаточном ресурсе.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заметках подростка встречаются some help, any questions и no mistakes. Такие формулы удобны, когда нужно кратко описать наличие, отсутствие или неопределённое количество предметов, идей и действий.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списке дел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Quantifiers в реальных ситуациях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 для старшей школы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 меняет смысл: форма становится более мягкой и часто более позитивной.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a формы few и little обычно передают нехватку, а с a few и a little — небольшое, но приемлемое количество.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Few / a few / little / a little: оттенки значения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77292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3926" y="3209921"/>
            <a:ext cx="169650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a/an показывает один экземпляр из группы и употребляется только с исчисляемыми существительными в единственном числе: a pen, an idea. Он не выражает точное число, а вводит новый объект.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артикль характерен для множественного числа и неисчисляемых существительных в общем смысле: books are useful, water is necessary. В таких случаях важно не количество, а класс предметов или явлений.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значение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указывает на уже известный или точно определённый предмет: the book on the desk, the information you sent. Артикль связывает существительное с конкретной ситуацией и снимает неопределённость.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объект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артикль часто показывает, новый ли объект в речи, известен ли он собеседнику и относится ли он к общему понятию. Поэтому выбор формы зависит не только от количества.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числа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как маркеры количества и контекста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ошибок по теме Quantity; условная частотность для учебной визуализации.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не из-за незнания отдельных слов, а из-за неверного выбора по типу существительного и контексту предложения.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первом плане — путаница much/many и буквальный перевод с русского. Затем идут ошибки с артиклями и устойчивыми неисчисляемыми существительными.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при употреблении количества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различие между исчисляемыми и неисчисляемыми существительными помогает правильно употреблять fewer, less, a number of и the number of.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группы существительных определяют выбор количественных конструкций в сравнении и описании различий.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правил по теме Quantity на основе школьной грамматики английского языка.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476901"/>
            <a:ext cx="4063200" cy="25155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 «много» или «мало» в английском языке оформляется по-разному в зависимости от ситуации и типа существительного.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задаёт выбор формы: в одних случаях важна мера, в других — число, а в третьих — нейтральная неопределённость.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систематизация типичных контекстов употребления количественных слов.
</a:t>
            </a:r>
            <a:endParaRPr lang="en-US" sz="1087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Quantity в реальных контекстах общения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347" y="907575"/>
            <a:ext cx="3898205" cy="384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Quantity в академическом английском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564275" y="1234400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научных и учебных текстах количественные слова помогают избегать расплывчатости: a large number of participants, several factors, a small amount of data. Формулировка становится точнее и объективнее.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4564275" y="2097119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результатов часто используются amount, number, percentage, proportion, rate и quantity. Эти слова помогают связать грамматику с анализом данных, а не просто с бытовым счётом.
</a:t>
            </a:r>
            <a:endParaRPr lang="en-US" sz="1096" dirty="0"/>
          </a:p>
        </p:txBody>
      </p:sp>
      <p:sp>
        <p:nvSpPr>
          <p:cNvPr id="14" name="Text 4"/>
          <p:cNvSpPr txBox="1"/>
          <p:nvPr/>
        </p:nvSpPr>
        <p:spPr>
          <a:xfrm>
            <a:off x="4564275" y="2959835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формальность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академическом английском особенно важны нейтральность и точность. Поэтому выбирают выражения, которые подходят для отчётов, эссе, исследований и ответов на задания по чтению и письму.
</a:t>
            </a:r>
            <a:endParaRPr lang="en-US" sz="1096" dirty="0"/>
          </a:p>
        </p:txBody>
      </p:sp>
      <p:sp>
        <p:nvSpPr>
          <p:cNvPr id="15" name="Text 5"/>
          <p:cNvSpPr txBox="1"/>
          <p:nvPr/>
        </p:nvSpPr>
        <p:spPr>
          <a:xfrm>
            <a:off x="4564250" y="3822552"/>
            <a:ext cx="3846600" cy="62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таблицами
</a:t>
            </a:r>
            <a:pPr algn="l" indent="0" marL="0">
              <a:lnSpc>
                <a:spcPct val="115000"/>
              </a:lnSpc>
              <a:buNone/>
            </a:pPr>
            <a:r>
              <a:rPr lang="en-US" sz="4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описывает диаграмму или анкету, он должен не только назвать число, но и верно передать долю, объём или соотношение, используя уместный количественный оборот.
</a:t>
            </a:r>
            <a:endParaRPr lang="en-US" sz="10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описания данных и долей в английском языке.
</a:t>
            </a:r>
            <a:endParaRPr lang="en-US" sz="936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особенно полезны при описании survey results, школьных опросов и сравнений между группами, где важно показать не только число, но и его долю.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доля, тем убедительнее описание данных. В языке статистики важна связь между процентом, фразой и правильной грамматической формой.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выражается количество в статистике и диаграммах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количественной конструкции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правильную форму по типу существительного, числу и контексту предложения.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036" y="1332871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2241" y="2103558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0411" y="2809821"/>
            <a:ext cx="169650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6616" y="3558668"/>
            <a:ext cx="169650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96036" y="4333261"/>
            <a:ext cx="218400" cy="17472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5" name="Text 1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сочетания, которые стоит выучить
</a:t>
            </a:r>
            <a:endParaRPr lang="en-US" sz="2400" dirty="0"/>
          </a:p>
        </p:txBody>
      </p:sp>
      <p:sp>
        <p:nvSpPr>
          <p:cNvPr id="16" name="Text 2"/>
          <p:cNvSpPr txBox="1"/>
          <p:nvPr/>
        </p:nvSpPr>
        <p:spPr>
          <a:xfrm>
            <a:off x="1388650" y="11158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lot of time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сочетание часто встречается в речи и письме, когда говорят о длительности, занятости или нехватке времени. Оно естественно звучит и с исчисляемыми, и с неисчисляемыми контекстами.
</a:t>
            </a:r>
            <a:endParaRPr lang="en-US" sz="1300" dirty="0"/>
          </a:p>
        </p:txBody>
      </p:sp>
      <p:sp>
        <p:nvSpPr>
          <p:cNvPr id="17" name="Text 3"/>
          <p:cNvSpPr txBox="1"/>
          <p:nvPr/>
        </p:nvSpPr>
        <p:spPr>
          <a:xfrm>
            <a:off x="1388650" y="1864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lot of people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используется для большого количества людей и помогает избегать ошибки many people в утвердительных сообщениях, где a lot of звучит более естественно и разговорно.
</a:t>
            </a:r>
            <a:endParaRPr lang="en-US" sz="1300" dirty="0"/>
          </a:p>
        </p:txBody>
      </p:sp>
      <p:sp>
        <p:nvSpPr>
          <p:cNvPr id="18" name="Text 4"/>
          <p:cNvSpPr txBox="1"/>
          <p:nvPr/>
        </p:nvSpPr>
        <p:spPr>
          <a:xfrm>
            <a:off x="1388650" y="25966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container expressions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неисчисляемых существительных количество часто передаётся через ёмкость или меру: a bottle of water, a cup of tea, a loaf of bread. Это типичный способ «посчитать» массу.
</a:t>
            </a:r>
            <a:endParaRPr lang="en-US" sz="1300" dirty="0"/>
          </a:p>
        </p:txBody>
      </p:sp>
      <p:sp>
        <p:nvSpPr>
          <p:cNvPr id="19" name="Text 5"/>
          <p:cNvSpPr txBox="1"/>
          <p:nvPr/>
        </p:nvSpPr>
        <p:spPr>
          <a:xfrm>
            <a:off x="1388650" y="334552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piece of advice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почти всегда требуют конструкции с piece of, because advice, information, news и homework не ведут себя как обычные множественные существительные в школьной норме.
</a:t>
            </a:r>
            <a:endParaRPr lang="en-US" sz="1300" dirty="0"/>
          </a:p>
        </p:txBody>
      </p:sp>
      <p:sp>
        <p:nvSpPr>
          <p:cNvPr id="20" name="Text 6"/>
          <p:cNvSpPr txBox="1"/>
          <p:nvPr/>
        </p:nvSpPr>
        <p:spPr>
          <a:xfrm>
            <a:off x="1388650" y="4094375"/>
            <a:ext cx="7241700" cy="6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pair of shoes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предметов, которые воспринимаются как комплект, английский использует pair of. Такая модель особенно важна для одежды, обуви и некоторых повседневных предметов.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тема Quantity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43785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эссе, письмах и кратких ответах правильный количественный оборот делает текст точнее и стилистически аккуратнее, особенно когда речь идёт о данных, фактах и сравнениях.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92882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53125" y="1787927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тестах и контрольных работа часто проверяется не только знание слов, но и умение выбрать нужную форму по типу существительного, контексту и логике предложения.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044100" y="1253789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Экзаменационная точность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52075" y="1787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нужна в магазине, на уроке, в поездке и при обсуждении расписания: она помогает спросить о количестве, выразить меру, описать нагрузку и понять новости или таблицы.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343050" y="1253777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ситуации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660900" y="3671914"/>
            <a:ext cx="22881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количественных слов облегчает работу с диаграммами, опросами и короткими статьями, где важно различать число, долю, объём и степень выраженности признака.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6151875" y="3140914"/>
            <a:ext cx="17970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Осмысленное чтение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Quantity показывает, что в английском количество выражается не одним словом, а системой правил. Если уверенно различать countable, uncountable, quantifiers и артикли, речь становится заметно точнее.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Quantity: точность начинается с выбора формы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2026-05-31T16:46:54Z</dcterms:created>
  <dcterms:modified xsi:type="dcterms:W3CDTF">2026-05-31T16:46:54Z</dcterms:modified>
</cp:coreProperties>
</file>