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жизни: общая характеристика и структура темы
</a:t>
            </a:r>
            <a:endParaRPr lang="en-US" sz="185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 не имеют клеток, но проявляют признаки живого.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неклеточных форм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открытие вируса табачной мозаики учёным Д. Ивановским положило начало пониманию неклеточных форм жизни. Вирусы выделены как особая категория, вызывающая заболевания и обладающая уникальными свойствами между живым и неживым.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вирусов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вируса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состоит из ядра, содержащего ДНК или РНК, окружённого белковой оболочкой — капсидом. Некоторые виды имеют дополнительную липидную мембрану, защищающую их генетический материал.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вирусов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бывают разных форм: спиральные, кубические и сложные. Размеры их намного меньше бактерий, поэтому для изучения используется электронная микроскопия.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глазу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крошечных размеров вирусы невозможно увидеть в обычный микроскоп. Их изучение требует специальных методов, что усложняет диагностику и понимание механизмов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свойства вирусов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способны размножаться только внутри клеток хозяев, используя их ресурсы для репликации и синтеза компонентов.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 существует как невосприимчивая частица — вирион, не проявляющая метаболической активности и не растущая.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положение между живым и неживым отражает уникальный характер, требующий особого подхода в биологии и медицине.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наследуют генетическую информацию и подвержены изменчивости, что способствует их адаптации и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вирусов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содержат либо ДНК, либо РНК, которые бывают одно- или двуцепочечными, определяя особенности их replication и классификацию.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ДНК-вирусы, например герпесвирусы, имеют стабильный геном, тогда как РНК-вирусы, как вирус гриппа, склонны к частым мутациям.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нуклеиновой кислоты оказывает влияние на жизненный цикл вируса и методы лечения, включая разработку вакцин.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методы наблюдения вирусов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размеры вирусов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достигают всего 20–300 нанометров, что значительно меньше бактериальных клеток. Пикорнавирусы — одни из самых маленьких, а поксвирусы занимают верхний предел по размеру.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визуализации вирусов используют электронные микроскопы, позволяющие детально изучить их форму и строение с высоким разрешением.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вирусов по размеру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 имеет размеры около 18×300 нм, аденовирус — около 80 нм, а вирус оспы — 250×300 нм, что отражает разнообразие в их масштабах.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вирусов: основные признаки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генетического материала — ДНК или РНК — является ключевым критерием для систематизации вирусов.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симметрия капсида делят вирусы на спиральные, кубические и сложные типы, отражающие структурные особенности.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липидной оболочки или её отсутствие влияет на устойчивость вируса и способы передачи между хозяевами.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жизненного цикла, включая способы проникновения и выхода из клетки, также используются для классификации.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вируса: этапы развития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взаимодействия вируса с клеткой хозяина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вирусы, влияющие на человека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гриппа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регулярные эпидемии, быстро мутирует, что усложняет разработку эффективных вакцин и требует ежегодной вакцинации населения.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Коронавирус SARS-CoV-2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Ответственен за пандемию COVID-19, поражает дыхательную систему, вызывает осложнения и обладает высокой контагиозностью.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простого герпеса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хронические инфекции слизистых оболочек и нервной системы, может рецидивировать под влиянием стрессов и сниженного иммунитета.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гепатита B и C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Приводят к поражению печени, развитию цирроза и онкологических заболеваний, являются одной из главных причин хронической патологии.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Ретровирусы: строение и механизм действия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Ретровирусы содержат одноцепочечную РНК и используют обратную транскриптазу для синтеза ДНК из РНК-шаблона внутри клетки-хозяина.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Вирусная ДНК интегрируется в геном клетки, обеспечивая долговременное скрытое присутствие вируса и возможность длительной персистенции.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ретровируса является ВИЧ, вызывающий СПИД, при котором разрушаются клетки иммунной системы, снижая защитные функции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Бактериофаги: значение для науки и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это вирусы, специфически заражающие бактерии, играя ключевую роль в регуляции бактериальных популяций в различных экосистемах, что оказывает влияние на биоразнообразие и биогеохимические циклы.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исследованиях бактериофаги широко используются как инструменты в молекулярной биологии для клонирования генов и изучения механизмов взаимодействия вирусов с клетками.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стимулируют эволюцию бактерий, вызывая селекцию новых адаптаций, способствуя быстрому обмену генетической информацией и изменению микробных сообществ в природе.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бактериофаги применяются для борьбы с бактериальными инфекциями, особенно в случаях устойчивости к антибиотикам, открывая перспективы фаговой терапии как альтернативы традиционным методам.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болезни растений: примеры и последствия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Табачная мозаика — одно из первых вирусных заболеваний растений, вызывающее характерные пятна и деформации листьев, значительно снижая фотосинтетическую активность.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Мозаичная болезнь картофеля и пожелтение пшеницы поражают важные сельскохозяйственные культуры, приводя к снижению урожайности и ухудшению качества продукции.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вирусных инфекций происходит через насекомых-векторов, заражённые семена и сельскохозяйственные инструменты, что затрудняет контроль и ведёт к экономическим потерям в агропромышленном комплексе.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заболевания животных: влияние на хозяйство и экологию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Бешенство — опасное вирусное заболевание, поражающее центральную нервную систему, распространяющееся через укусы, представляет угрозу как для диких, так и домашних животных.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Ящур — высококонтагиозное вирусное заболевание копытных животных, способное вызывать масштабные эпидемии и серьёзные убытки в животноводческом производстве.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чума свиней и другие вирусные болезни приводят к значительным экономическим потерям и нарушению экологического баланса вследствие массовой гибели животных.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профилактики и лечения вирусных инфекций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служит основным способом профилактики вирусных заболеваний у человека и животных, обеспечивая формирование иммунитета и предотвращая распространение инфекций.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Санитарно-гигиенические меры и ограничительные мероприятия помогают снизить риск передачи вирусов в популяциях и сдержать эпидемический процесс.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Противовирусные препараты направлены на блокирование ключевых этапов жизненного цикла вируса, таких как проникновение в клетку и репликация генома.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интерферонов и ингибиторов протеаз способствует укреплению иммунной защиты и снижению вирусной нагрузки, улучшая прогноз при лечении.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эволюционная роль вирусов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регулируют численность микроорганизмов и животных, предотвращая перенаселение и поддерживая устойчивость экосистем.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ускоряют геохимические циклы, влияя на обмен углерода и азота за счёт разрушения бактериальных клеток в водных и почвенных экосистемах.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выступают агентами горизонтального переноса генов, способствуя появлению новых признаков и ускорению эволюционных процессов у различных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вирусов в генной инженерии и биотехнологии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служат эффективными векторами введения целевых генов в клетки при генной терапии наследственных и онкологических заболеваний.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создаются трансгенные растения и животные с улучшенными свойствами, что расширяет возможности сельского хозяйства и медицины.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применяемых вирусных векторов — аденоассоциированные вирусы (AAV) и лентивирусы, которые широко изучаются и совершенствуются для биомедицинских задач.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Вирусоподобные частицы используются для производства вакцин и рекомбинантных белков, например, инсулина, обеспечивая безопасность и высокую эффективность.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эпидемии: примеры и масштабы исторических вспышек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«испанского гриппа» 1918–1919 годов вызвала более 50 миллионов смертей, демонстрируя высокую вирулентность и быстрое глобальное распространение вируса.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COVID-19, вызванная коронавирусом SARS-CoV-2, привела к масштабным медицинским и социально-экономическим последствиям во всём мире уже в XXI веке.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эпидемия ВИЧ/СПИД оказала длительное влияние на здоровье населения, требуя развития новых методов лечения и профилактики инфекций.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вирусных инфекций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 позволяет обнаружить даже минимальное количество вирусной ДНК или РНК с высокой чувствительностью и специфичностью.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Иммуноферментный анализ (ИФА) используется для выявления антител и антигенов вирусов, что помогает диагностировать и контролировать инфекционные процессы.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генома и электронно-микроскопические методы обеспечивают глубокий анализ вирусных штаммов и структуры вируса для эпидемиологического мониторинга и исследований.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Астробиологическое значение неклеточных форм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организмы, такие как вирусы, демонстрируют способность выживать в экстремальных средах, что служит моделью для понимания возможных форм жизни за пределами Земли. Эти объекты помогают расширить границы представлений о живом.
</a:t>
            </a:r>
            <a:endParaRPr lang="en-US" sz="80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 и перспектива поиска жизни во Вселенной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внеземного поиска и расширение биологических горизонтов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астробиологии предполагают, что вирусоподобные структуры могут существовать на других планетах и спутниках, открывая новые пути для поиска жизни и понимания происхождения биологических систем во Вселенной.
</a:t>
            </a:r>
            <a:endParaRPr lang="en-US" sz="7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неклеточные формы жизни: перспективы и вызовы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жизни, прежде всего вирусы, представляют важнейший объект биологических исследований, оказывая влияние на медицину, экосистемы и биотехнологии, а их изучение откроет новые горизонты в науке и практике.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2026-05-10T09:07:21Z</dcterms:created>
  <dcterms:modified xsi:type="dcterms:W3CDTF">2026-05-10T09:07:21Z</dcterms:modified>
</cp:coreProperties>
</file>