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организмов к действию факторов среды: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выживание в разных условиях, формируясь под влиянием среды.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адаптаций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XIX века, включая Чарльза Дарвина, выявили, как естественный отбор формирует особые признаки, позволяющие видам приспосабливаться и выживать в различных средах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 и их значение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свет напрямую влияют на обмен веществ и активность организмов, определяя их поведение и выживаемость.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и наличие воды важны для питания и роста растений, а концентрация газов регулирует дыхание и фотосинтез.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Арктике имеют густой мех и толстый подкожный жир, а растения засухоустойчивы благодаря особым структурам для экономии влаги.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у животных
</a:t>
            </a:r>
            <a:endParaRPr lang="en-US" sz="3197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мех и жир у обитателей холода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регионов покрыты густым мехом и накопляют подкожный жир, что снижает потерю тепла и защищает от сильных морозов.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Удлинённые конечности саванных травоядных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африканской саванны обладают длинными ногами, ускоряющими бег и позволяющими быстро уходить от хищников в открытых пространствах.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Непроницаемые покровы пустынных животных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пустынь имеют толстыепокровы, снижающие испарение влаги и защищающие от жара, что помогает избежать обезвоживания.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приспособления к разным условиям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защита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 концентрируют мочу, уменьшая потерю воды. Растения накапливают вещества для защиты от болезней и вредителей.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пигментации и терморегуляция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 лягушки меняют цвет кожи для маскировки или терморегуляции. Млекопитающие поддерживают постоянную температуру тела при изменениях среды.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формы адаптации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 тёплые края на зиму, избегая холодных условий и обеспечивая себе питание и выживание.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 активны ночью, чтобы не перегреваться, а также строят сложные убежища для защиты от хищников и экстремальных температур.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различным условиям
</a:t>
            </a:r>
            <a:endParaRPr lang="en-US" sz="3045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обладают мясистыми стеблями и листьями для накопления воды в засушливых областях.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корневые системы позволяют растениям добывать влагу из нижних слоёв почвы.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слой на листьях снижает испарение и защищает от потери влаги.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способны закрывать устьица в жару, регулируя обмен веществ и сохраняя 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выживания в холодном климате
</a:t>
            </a:r>
            <a:endParaRPr lang="en-US" sz="313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у морских млекопитающих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тюлени имеют жировой покров, удерживающий тепло в холодных водах и защищающий от переохлаждения во время долгих зимних месяцев.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у медведей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спячку, снижая метаболизм и экономя запасы энергии, что позволяет им выживать без пищи во время зимы.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шерсти у зайца-беляка и растения-антифризы
</a:t>
            </a:r>
            <a:endParaRPr lang="en-US" sz="139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цвет шерсти на белый зимой для маскировки. Растения выделяют антифризные вещества и уменьшают площадь листьев, чтобы избежать потери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процесс закрепления полезных признаков в популяции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57121"/>
            <a:ext cx="4133400" cy="19512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адаптаций животных и растений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морфологические, физиологические и поведенческие адаптации на примерах верблюда и кактуса.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царства используют уникальные и перекрёстные стратегии для выживания в сложных условиях.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биологии адаптаций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биотических факторов в развитии адаптаций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конкурируют за ресурсы, такие как пища и место обитания, что стимулирует развитие адаптаций для повышения конкурентоспособности и выживания.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связи между видами способствуют развитию специальных адаптаций, улучшая выживание обеих сторон и устойчивость сообщества.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жертвы эволюционируют взаимно, формируя защитные приспособления и охотничьи навыки для повышения выживаемости в экосистеме.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вызывают появление у хозяев защитных механизмов, что формирует сложные адаптации и влияет на динамику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природа приспособленности
</a:t>
            </a:r>
            <a:endParaRPr lang="en-US" sz="313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создают вариации признаков, которые могут быть полезными, нейтральными или вредными для выживания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ДНК при половом размножении способствует появлению новых сочетаний наследственных признаков, увеличивая генетическое разнообразие популяций.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наиболее приспособленные варианты, фиксируя их в геноме и обеспечивая передачу полезных признаков последующим поколениям.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водной среде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эффективного дыхания кислородом, растворённым в воде, а также обладают обтекаемой формой тела и плавниками для быстрого и манёвренного передвижения.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развивают воздушные полости (аэренхиму) для легкого газообмена и гибкие стебли, а водоплавающие птицы имеют водоотталкивающие перья и перепонки между пальцами для плавания.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преобладание физиологических и морфологических адаптаций у растений и животных, акцентируя различия в стратегиях выживания.
</a:t>
            </a:r>
            <a:endParaRPr lang="en-US" sz="107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адаптаций по видам
</a:t>
            </a:r>
            <a:endParaRPr lang="en-US" sz="314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развивают поведенческие и физиологические адаптации для мобильности, тогда как растения базируют выживание на структурных и физиологических изменениях.
</a:t>
            </a:r>
            <a:endParaRPr lang="en-US" sz="9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вызывает появление у насекомых устойчивости к химическим пестицидам, что требует постоянного обновления методов борьбы с вредителями.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растения адаптируются к загрязнённому воздуху, развивая механизмы фильтрации и повышение стрессоустойчивости.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и новые адаптации организмов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промышленных районах изменяют окраску для маскировки на фоне антропогенных факторов, улучшая шансы на выживание.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провоцируют быстрые эволюционные процессы, что видно на примерах адаптаций, сформировавшихся за несколько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случаи эволюционных приспособлений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дневного павлиньего глаза позволяет насекомым маскироваться под листья, защищаясь от хищников благодаря сходству с окружающей средой.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хамелеона обладает высокой скоростью и точностью, обеспечивая быстрый захват добычи даже на значительном расстоянии.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у северных животных, таких как заяц-беляк и песец, помогает им сливаться с ландшафтом зимой и летом.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эксперименты по адаптациям
</a:t>
            </a:r>
            <a:endParaRPr lang="en-US" sz="3377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наблюдали, как бактерии быстро приобретают генетические изменения, позволяющие им выживать в присутствии антибиотиков, что подчеркивает современную проблему лекарственной устойчивости.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растений в экстремальных условиях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проводят опыты с растениями, подвергая их резким изменениям температуры и влажности, чтобы изучить механизмы адаптации и повысить устойчивость сельскохозяйственных культур.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изменения животных в изменённой среде
</a:t>
            </a:r>
            <a:endParaRPr lang="en-US" sz="1271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животными в искусственных условиях показывают, что некоторые виды способны изменять свой образ жизни и поведение для выживания в новых экологических нишах.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приспособленности для устойчивости экосистем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повышает устойчивость сообществ, помогая видам эффективно реагировать на изменения окружающей среды и сохранять равновесие экосистемы.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способствует поддержанию баланса между хищниками и жертвами, предотвращая избыточное размножение и истощение ресурсов.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адаптаций снижает риск массового вымирания, обеспечивая генетический потенциал для будущей эволюции и сохранения биоразнообразия.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адаптаций работают эффективно только в определённых диапазонах условий; при выходе за эти границы они становятся неэффективными или вредными.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не способны адаптироваться к быстрым и экстремальным изменениям среды, что ведёт к угрозам выживанию и сокращению популяций.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экологической стабильности, 2022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адаптаций для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обеспечивают выживание и развитие видов, поддерживают биоразнообразие и стабильность экосистем. Понимание механизма позволяет сохранять природу в меняющемся мире.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2026-05-09T20:47:22Z</dcterms:created>
  <dcterms:modified xsi:type="dcterms:W3CDTF">2026-05-09T20:47:22Z</dcterms:modified>
</cp:coreProperties>
</file>