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Трапеция: определение, виды и основные свойства
</a:t>
            </a:r>
            <a:endParaRPr lang="en-US" sz="2649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трапецию: от определения до формул и типовых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вокруг нас и в задачах геометрии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помогает повторить свойства параллельных прямых, углов и площадей. Эта фигура встречается в чертежах, архитектуре, дорожных знаках и технике, а в задачах учит точно измерять и доказывать.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трапеции и её элементы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236616" y="1250466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трапецией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 — это четырёхугольник, у которого только одна пара противоположных сторон параллельна. Именно это свойство отличает её от других четырёхугольников и помогает узнавать фигуру на чертеже.
</a:t>
            </a:r>
            <a:endParaRPr lang="en-US" sz="1009" dirty="0"/>
          </a:p>
        </p:txBody>
      </p:sp>
      <p:sp>
        <p:nvSpPr>
          <p:cNvPr id="14" name="Text 3"/>
          <p:cNvSpPr txBox="1"/>
          <p:nvPr/>
        </p:nvSpPr>
        <p:spPr>
          <a:xfrm>
            <a:off x="1236616" y="1957241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 трапеции называют основаниями. Обычно они лежат как бы «сверху» и «снизу» фигуры и задают её ширину в разных участках.
</a:t>
            </a:r>
            <a:endParaRPr lang="en-US" sz="1009" dirty="0"/>
          </a:p>
        </p:txBody>
      </p:sp>
      <p:sp>
        <p:nvSpPr>
          <p:cNvPr id="15" name="Text 4"/>
          <p:cNvSpPr txBox="1"/>
          <p:nvPr/>
        </p:nvSpPr>
        <p:spPr>
          <a:xfrm>
            <a:off x="1228557" y="2693539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оставшиеся стороны называются боковыми. Они не параллельны между собой и часто именно по ним определяют, к какому виду относится трапеция.
</a:t>
            </a:r>
            <a:endParaRPr lang="en-US" sz="1009" dirty="0"/>
          </a:p>
        </p:txBody>
      </p:sp>
      <p:sp>
        <p:nvSpPr>
          <p:cNvPr id="16" name="Text 5"/>
          <p:cNvSpPr txBox="1"/>
          <p:nvPr/>
        </p:nvSpPr>
        <p:spPr>
          <a:xfrm>
            <a:off x="1236616" y="3429847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трапеции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 — это перпендикулярное расстояние между основаниями. Она показывает, насколько основания удалены друг от друга, и используется в большинстве вычислений площади.
</a:t>
            </a:r>
            <a:endParaRPr lang="en-US" sz="1009" dirty="0"/>
          </a:p>
        </p:txBody>
      </p:sp>
      <p:sp>
        <p:nvSpPr>
          <p:cNvPr id="17" name="Text 6"/>
          <p:cNvSpPr txBox="1"/>
          <p:nvPr/>
        </p:nvSpPr>
        <p:spPr>
          <a:xfrm>
            <a:off x="1236616" y="4166139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противоположные вершины трапеции. Их удобно использовать при построении, сравнении отрезков и в доказательствах свойств некоторых видов трапеций.
</a:t>
            </a:r>
            <a:endParaRPr lang="en-US" sz="10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70935"/>
            <a:ext cx="3709500" cy="15165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трапеции
</a:t>
            </a:r>
            <a:endParaRPr lang="en-US" sz="2998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главные элементы фигуры и их роль в задачах на трапецию.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вычислений чаще всего нужны основания и высота, потому что именно они входят в основные формулы.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трапеций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трапеция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общий случай: у фигуры есть одна пара параллельных сторон, но дополнительных равенств или прямых углов нет. Такая трапеция служит основой для изучения всех остальных видов и чаще всего встречается в задачах на распознавание.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
</a:t>
            </a:r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трапеции боковые стороны равны, а углы при каждом основании попарно совпадают. Фигура выглядит «симметричной», поэтому её удобно узнавать по одинаковым наклонам боковых сторон и равным диагоналям.
</a:t>
            </a:r>
            <a:endParaRPr lang="en-US" sz="169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трапеция
</a:t>
            </a:r>
            <a:pPr algn="l" indent="0" marL="0">
              <a:lnSpc>
                <a:spcPct val="100000"/>
              </a:lnSpc>
              <a:buNone/>
            </a:pPr>
            <a:r>
              <a:rPr lang="en-US" sz="16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прямоугольной трапеции одна боковая сторона перпендикулярна основаниям. Поэтому в ней есть два прямых угла, а одна сторона одновременно выполняет роль высоты, что упрощает вычисления в чертеже.
</a:t>
            </a:r>
            <a:endParaRPr lang="en-US" sz="16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трапеции по главным признакам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дополнительные свойства появляются у разных видов трапеций помимо общего признака.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особых свойств, тем легче распознавать фигуру; наиболее «богата» признаками равнобедренная трапеция.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7–8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трапеции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рассматривать углы при одной боковой стороне, их сумма всегда равна 180°, потому что основания трапеции параллельны. Это свойство помогает быстро находить неизвестный угол.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равнобедренной трапеции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равнобедренной трапеции углы при каждом основании равны между собой. Благодаря этому достаточно знать один угол, чтобы восстановить второй угол при том же основании.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прямоугольной трапеции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прямоугольной трапеции два угла прямые, то есть равны 90°. Два других угла связаны соотношением параллельных прямых и в сумме дают 180°.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позволяют находить углы без дополнительных построений. В школьных задачах они особенно полезны, когда известна только часть данных или нужно доказать равенство углов.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трапецию по признакам
</a:t>
            </a:r>
            <a:endParaRPr lang="en-US" sz="23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определить фигуру и её вид по условиям задачи.
</a:t>
            </a:r>
            <a:endParaRPr lang="en-US" sz="101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удобный отрезок для задач: он параллелен основаниям и помогает быстро находить длины без построений.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проводится у каждой трапеции
</a:t>
            </a:r>
            <a:endParaRPr lang="en-US" sz="295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08049"/>
            <a:ext cx="4231200" cy="21716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связанные с трапецией
</a:t>
            </a:r>
            <a:endParaRPr lang="en-US" sz="2710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величины можно находить по известным данным и как формулы связаны между собой.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формулы опираются на основания и высоту, поэтому их удобно применять вместе в одной задаче.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опирается на два основания и высоту, поэтому именно эти величины нужно найти в первую очередь при решении задачи.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вместе с высотой определяют площадь трапеции.
</a:t>
            </a:r>
            <a:endParaRPr lang="en-US" sz="254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трапеции на чертеже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основаниям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проводится под прямым углом к основаниям. На чертеже её удобно отмечать пунктиром, чтобы не спутать с наклонной боковой стороной фигуры.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зависимости от вида трапеции высота может лежать внутри фигуры или выходить за её пределы. Это не меняет её смысл: важен именно перпендикуляр между основаниями.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прямоугольной трапеции одна боковая сторона уже перпендикулярна основаниям, поэтому она совпадает с высотой. Это часто упрощает вычисления и проверку ответа.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увеличении высоты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основания не меняются, поэтому график отражает только влияние высоты на площадь.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лежат на прямой: при неизменных основаниях площадь растёт пропорционально высоте.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формуле S = ((a + b) / 2) · h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 и её свойства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50038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боковые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отличительный признак равнобедренной трапеции — равенство боковых сторон. Именно он помогает выделить её среди других трапеций и использовать симметрию при решении задач.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у оснований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такой трапеции углы при каждом основании попарно равны. Это свойство удобно для нахождения неизвестных углов, если известен один из них или дано условие параллельности.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равнобедренной трапеции имеют одинаковую длину. Это важный признак, который часто используют в доказательствах, когда нужно установить, что фигура именно равнобедренная.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середины оснований проходит ось симметрии, делящая фигуру на две зеркально равные части. Благодаря этому равнобедренную трапецию удобно исследовать на чертежах.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3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равнобедренной трапеции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одному из признаков можно сделать вывод о равнобедренности фигуры.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подтвердить любой один признак, чтобы установить равнобедренность и использовать дополнительные свойства фигуры.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7–8 классов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750" y="1438630"/>
            <a:ext cx="3366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4575" y="1430330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9700" y="1430330"/>
            <a:ext cx="5049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трапеция и её особенности
</a:t>
            </a:r>
            <a:endParaRPr lang="en-US" sz="215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совпадает со стороной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боковых сторон перпендикулярна основаниям, поэтому она одновременно является высотой. Это удобно при вычислениях, когда высоту не нужно искать отдельно.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прямых угла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прямоугольной трапеции обязательно есть два угла по 90°. Это помогает быстро распознать фигуру на чертеже и использовать свойства прямого угла в решении.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чертежи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трапеции часто встречаются в схемах лестниц, крыш и деталей с вертикальными и наклонными линиями. Поэтому задания на эту тему легко связать с реальными изображениями.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 трапецию
</a:t>
            </a:r>
            <a:endParaRPr lang="en-US" sz="2346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школьным задачам на трапецию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 и их назначение
</a:t>
            </a:r>
            <a:endParaRPr lang="en-US" sz="2869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формулы решают разные задачи: одни находят длину, другие — площадь или высоту.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наиболее универсальна, а средняя линия помогает быстро получить длину без дополнительных построений.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трапецией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236616" y="1250466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основание принимают за боковую сторону или наоборот. Чтобы не ошибиться, нужно сначала найти параллельные стороны, а затем уже подписывать остальные элементы.
</a:t>
            </a:r>
            <a:endParaRPr lang="en-US" sz="1009" dirty="0"/>
          </a:p>
        </p:txBody>
      </p:sp>
      <p:sp>
        <p:nvSpPr>
          <p:cNvPr id="14" name="Text 3"/>
          <p:cNvSpPr txBox="1"/>
          <p:nvPr/>
        </p:nvSpPr>
        <p:spPr>
          <a:xfrm>
            <a:off x="1236616" y="1957241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проводят высоту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иногда изображают наклонным отрезком. Это неверно: она должна быть перпендикулярна основаниям, иначе в вычислениях площадь получится неправильной.
</a:t>
            </a:r>
            <a:endParaRPr lang="en-US" sz="1009" dirty="0"/>
          </a:p>
        </p:txBody>
      </p:sp>
      <p:sp>
        <p:nvSpPr>
          <p:cNvPr id="15" name="Text 4"/>
          <p:cNvSpPr txBox="1"/>
          <p:nvPr/>
        </p:nvSpPr>
        <p:spPr>
          <a:xfrm>
            <a:off x="1228557" y="2693539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Подставляют не ту длину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высоты берут длину наклонной стороны. Такое смешение особенно опасно, если трапеция не прямоугольная и стороны заметно отличаются по наклону.
</a:t>
            </a:r>
            <a:endParaRPr lang="en-US" sz="1009" dirty="0"/>
          </a:p>
        </p:txBody>
      </p:sp>
      <p:sp>
        <p:nvSpPr>
          <p:cNvPr id="16" name="Text 5"/>
          <p:cNvSpPr txBox="1"/>
          <p:nvPr/>
        </p:nvSpPr>
        <p:spPr>
          <a:xfrm>
            <a:off x="1236616" y="3429847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нужно обязательно записывать квадратные единицы площади: см², м², дм² или мм². Без них ответ считается неполным.
</a:t>
            </a:r>
            <a:endParaRPr lang="en-US" sz="1009" dirty="0"/>
          </a:p>
        </p:txBody>
      </p:sp>
      <p:sp>
        <p:nvSpPr>
          <p:cNvPr id="17" name="Text 6"/>
          <p:cNvSpPr txBox="1"/>
          <p:nvPr/>
        </p:nvSpPr>
        <p:spPr>
          <a:xfrm>
            <a:off x="1236616" y="4166139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виде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трапецию путают с другими четырёхугольниками и применяют чужие формулы. Проверка одной пары параллельных сторон помогает избежать этой ошибки.
</a:t>
            </a:r>
            <a:endParaRPr lang="en-US" sz="10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в одном взгляде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 — это не только фигура с одной парой параллельных сторон, но и удобный пример для применения формул, свойств углов и признаков равнобедренности.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2026-05-29T03:04:04Z</dcterms:created>
  <dcterms:modified xsi:type="dcterms:W3CDTF">2026-05-29T03:04:04Z</dcterms:modified>
</cp:coreProperties>
</file>