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Любовь, память и история в сдержанном и точном поэтическом слове.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мир лирики Ахматовой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Ахматова: поэт Серебряного века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 стала одной из ключевых фигур акмеизма. Ее ранние книги сделали заметной новую интонацию — предельно точную, психологически тонкую и удивительно выразительную. Позднее личная лирика у нее обрела масштаб эпохи.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как основа поэтики Ахматовой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стремится к ясности и точности выражения: ее стих не прячется за многозначной туманностью, а строится на конкретном, зримом образе и выверенном слове.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играет предметный мир — жест, интерьер, вещь, деталь. Через них раскрывается не внешняя сцена, а скрытое напряжение человеческих отношений и переживаний.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часто рождается в подтексте: ситуация выглядит простой, но в ней ощущаются недоговоренность, внутренний конфликт и глубокая психологическая драма.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голос и лирическая героиня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образ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особенно убедителен на фоне портрета Ахматовой начала 1910-х годов. Он помогает увидеть, как личная интонация поэта связана с культурной атмосферой времени.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сила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героиня Ахматовой переживает любовь, ревность, вину и ожидание, но не теряет достоинства. Ее чувство всегда сопровождается самообладанием и точным взглядом на себя.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Любовное чувство у Ахматовой почти всегда связано с утратой, разладом или предчувствием разлуки. Радость в ее стихах редка и особенно хрупка.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лирике Ахматовой: драма чувства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Поэтесса избегает длинных объяснений: вместо них звучат паузы, недосказанность, короткий диалог и резкий жест, который говорит больше прямого признания.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предмет, взгляд или движение руки могут заменить целую историю отношений. Благодаря этому переживание становится предельно сжатым, но очень сильным.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любовной лирике важны не только эмоции, но и нравственный выбор. Героиня как будто проверяет себя на верность, гордость и внутреннюю честность.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лирики Ахматовой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мотивов показывает движение от личного переживания к исторической и нравственной теме.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лирика сосредоточена на чувстве, поздняя — на памяти, ответственности и судьбе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анализа лирики А. А. Ахматовой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73625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7688" y="3265225"/>
            <a:ext cx="290925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265225"/>
            <a:ext cx="387900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у Ахматовой не лечит автоматически, а усиливает утрату. Оно отделяет человека от прошлого и делает каждое воспоминание более острым и значимым.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Необратимость времени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голос и имя сохраняют присутствие ушедшего человека. Эти образы связывают личную историю с переживанием эпохи и делают память почти осязаемой.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 голос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Переулок, комната или знакомый дом у Ахматовой становятся хранителями прошлого. Пространство несет эмоциональный отпечаток встречи, разлуки или невозвратного выбора.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как след памяти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Молчание у поэтессы не пустота, а форма внутренней речи. Оно передает то, что невозможно сказать прямо, и сохраняет достоинство переживающего человека.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молчания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время в поэтике Ахматовой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28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Предметный мир и художественная деталь
</a:t>
            </a:r>
            <a:endParaRPr lang="en-US" sz="3028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Ахматовой вещь почти никогда не бывает просто бытовой: она сразу получает эмоциональный смысл. Письмо, свеча или зеркало помогают увидеть скрытое состояние героя без прямого объяснения.
</a:t>
            </a:r>
            <a:endParaRPr lang="en-US" sz="1185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Предметная деталь делает стихотворение особенно выразительным и зримо конкретным. Даже небольшая интерьерная сцена может передать напряжение ожидания, разлуки или тихой памяти о прошлом.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334" y="1676050"/>
            <a:ext cx="4512632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поэтики в ранних и зрелых сборниках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книги показывают, как менялись темы, интонация и масштаб ахматовской лирики.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идет от интимной лирики к более широкому историческому и философскому взгляду на человека и эпоху.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Ахматова. Основные поэтические сборники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часто строит стих на коротких фразах, паузах и неполных предложениях. Такая речь звучит естественно, как сдержанный внутренний разговор без лишнего украшательства.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обычно ровный и негромкий, но внутри этой внешней простоты ощущается сильное напряжение. Эмоция не выкрикивается, а как будто удерживается усилием воли.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Лаконичная форма делает каждое слово особенно значимым. Даже небольшая строка может нести большой смысл, потому что в ней нет случайных или лишних деталей.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Синтаксис, ритм и интонация ахматовского стиха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лирическое переживание у Ахматовой
</a:t>
            </a:r>
            <a:endParaRPr lang="en-US" sz="2753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Лирическое движение в стихотворении: от внешней детали к внутреннему смыслу через напряжение, память и умолчание.
</a:t>
            </a:r>
            <a:endParaRPr lang="en-US" sz="118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лирике Ахматовой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входит в раннюю лирику как город строгих линий, камня и северного света. Его пространство задает сдержанную интонацию и ощущение внутренней собранности.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набережных, лестниц и дворцов связываются с личными переживаниями. Город становится фоном любви, разлуки и первых поэтических открытий.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1930–1940-е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все отчетливее воспринимается как часть исторической судьбы страны. В его образе усиливаются память, тревога и чувство ответственности за прошлое.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лирика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предстает не только местом действия, но и знаком культурной преемственности. Через него Ахматова утверждает связь личной судьбы с судьбой России.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ведущих тем по этапам творчества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только смену тем, но и усложнение интонации: от личной исповеди к исторической и философской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Ахматовой расширяется от интимного переживания к общенациональному масштабу, сохраняя точность психологического взгляда.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 творчество А. А. Ахматовой по десятилетиям, на основе представленного плана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зрелой поэзии Ахматовой личное переживание перестает быть только частной историей: оно связывается с репрессиями, войной и судьбой людей, оказавшихся перед лицом общего бедствия.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«Реквием» стала художественным свидетельством эпохи террора, где материнская боль соединена с гражданской ответственностью и предельной нравственной ясностью.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не повышает голос и не прибегает к декларации: сила ее гражданской лирики рождается из сдержанности, точности и внутренней дисциплины речи.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частная трагедия превращается в историческую память, а поэтическое слово — в форму свидетельства, сохраняющую достоинство человека даже в условиях насилия.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лирика и историческое свидетельство
</a:t>
            </a:r>
            <a:endParaRPr lang="en-US" sz="246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Страдание, молчание и внутреннее достоинство
</a:t>
            </a:r>
            <a:endParaRPr lang="en-US" sz="2647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4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сильнее крика
</a:t>
            </a:r>
            <a:pPr algn="l" indent="0" marL="0">
              <a:lnSpc>
                <a:spcPct val="90000"/>
              </a:lnSpc>
              <a:buNone/>
            </a:pPr>
            <a:r>
              <a:rPr lang="en-US" sz="164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Ахматовой боль редко выражается прямым восклицанием. Гораздо чаще она передается через короткую фразу, остановку речи и напряженный взгляд, в котором уже слышен весь невысказанный смысл переживания.
</a:t>
            </a:r>
            <a:endParaRPr lang="en-US" sz="1645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Комната, где слышно молчание
</a:t>
            </a:r>
            <a:pPr algn="l" indent="0" marL="0">
              <a:lnSpc>
                <a:spcPct val="90000"/>
              </a:lnSpc>
              <a:buNone/>
            </a:pPr>
            <a:r>
              <a:rPr lang="en-US" sz="14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Пустое пространство у Ахматовой кажется наполненным невидимым присутствием. Одинокая фигура у окна, незащищенный свет и неподвижная поза создают образ человека, который переживает удар судьбы, не теряя самообладания.
</a:t>
            </a:r>
            <a:endParaRPr lang="en-US" sz="1481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5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Сдержанность как форма силы
</a:t>
            </a:r>
            <a:pPr algn="l" indent="0" marL="0">
              <a:lnSpc>
                <a:spcPct val="90000"/>
              </a:lnSpc>
              <a:buNone/>
            </a:pPr>
            <a:r>
              <a:rPr lang="en-US" sz="155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героиня не демонстрирует страдание напоказ. Она молчит, опускает взгляд, сохраняет прямую осанку и этим подчеркивает внутреннюю стойкость, которая оказывается важнее внешнего драматизма и громких слов.
</a:t>
            </a:r>
            <a:endParaRPr lang="en-US" sz="1552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образы в лирике Ахматовой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часто работают в связке: предмет задает ситуацию, а пространство вокруг него усиливает эмоциональный подтекст.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повторяются знаки ожидания и разлуки, что подтверждает камерную, психологически сосредоточенную природу ахматовской лирики.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образной системы по произведениям А. А. Ахматовой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2011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2179585"/>
            <a:ext cx="221100" cy="176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3119860"/>
            <a:ext cx="221100" cy="176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4068160"/>
            <a:ext cx="221100" cy="17688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женщины в художественном мире Ахматовой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Возлюбленная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героиня переживает любовь как испытание, где чувство связано с болью, гордостью и неизбежной внутренней переменой.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личность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умеет оценивать себя строго и честно, не теряя достоинства даже в момент сильного душевного потрясения и разрыва.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Хранительница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образ у Ахматовой удерживает прошлое: лица, голоса и утраты становятся частью ее внутреннего мира и поэтической памяти.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не замыкается в личном опыте: через ее голос проступают история, беда века и ответственность перед людьми.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8918" y="1733225"/>
            <a:ext cx="3593664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отдельных текстах Ахматовой меняются мотивы, интонация и способы выражения чувства.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тексты сосредоточены на личном чувстве, а поздние расширяют поэтику до исторического свидетельства и гражданского звучания.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А. А. Ахматовой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3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стихотворения и их художественные особенности
</a:t>
            </a:r>
            <a:endParaRPr lang="en-US" sz="283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доказала, что короткое стихотворение может вместить сложную психологическую драму, где одно слово, пауза или жест несут не меньший смысл, чем развернутый монолог.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поэтика укрепила традицию точной, сдержанной и интеллектуально напряженной лирики, повлияв на последующее развитие женского поэтического голоса и исповедальной интонации.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соединению художественной строгости и нравственной требовательности Ахматова стала одним из ориентиров русской поэзии XX века и сохраняет это значение сегодня.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лирики Ахматовой для русской поэзии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Ахматова: поэзия точности, памяти и достоинства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мир Ахматовой объединяет личное чувство, историческую память и строгую красоту формы. Ее лирика показывает, как в нескольких строках может раскрыться целая судьба человека и эпохи.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2026-05-23T14:27:10Z</dcterms:created>
  <dcterms:modified xsi:type="dcterms:W3CDTF">2026-05-23T14:27:10Z</dcterms:modified>
</cp:coreProperties>
</file>