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Греческая наука: обзор и главные темы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Древнегреческая наука – истоки знаний в математике, медицине и философии.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предпосылки развития науки в Древней Греции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VIII–II веках до н. э. греческие города-полисы, такие как Афины и Александрия, стали центрами культурного и интеллектуального развития, активно обмениваясь знаниями с Египтом и Вавилоном.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Фалес (около 640–546 гг. до н. э.) предсказал солнечное затмение 585 года, показав важность наблюдений в познании природы.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утверждал, что вода является основой всего сущего, задав основу для поиска первоэлемента природы.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Фалес внедрял систематический подход к изучению мира через эмпирические наблюдения и размышления.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Фалес Милетский – первый учёный Греции
</a:t>
            </a:r>
            <a:endParaRPr lang="en-US" sz="2692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Пифагор и школа пифагорейцев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Пифагор (ок. 570–495 гг. до н. э.) основал школу, где числа рассматривались как ключ к пониманию вселенной.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Знаменитая теорема Пифагора стала фундаментом геометрии и доказательств в математике.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Изучал гармонию звуков и связь музыки с математическими соотношениями, комбинируя разные науки.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ценили строгость доказательств и искали закономерности, стремясь найти порядок в природе.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4597" y="1621350"/>
            <a:ext cx="2729105" cy="2780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Демокрит: идея атома и строение материи
</a:t>
            </a:r>
            <a:endParaRPr lang="en-US" sz="2590" dirty="0"/>
          </a:p>
        </p:txBody>
      </p:sp>
      <p:sp>
        <p:nvSpPr>
          <p:cNvPr id="6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6167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Демокрит (ок. 460–370 гг. до н. э.) развил теорию атомов — неделимых частиц, которые составляют всё вокруг. Он первым описал различия веществ через форму и размер атомов.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24775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взгляд предвосхитил развитие химии и физики, предложив материалистическое объяснение мира без мистики.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Сократ заложил метод диалога и сомнения как основу познания, стимулируя критическое мышление.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 развивал идеи о врождённых знаниях и важности разума для понимания истины и мира.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формализовал систематический анализ и наблюдения, усиливая доказательность и научный подход.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3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Философия как путь к науке
</a:t>
            </a:r>
            <a:endParaRPr lang="en-US" sz="293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и логика — наука о мышлении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(384–322 гг. до н. э.) первым систематизировал принципы логического мышления, основав формальную логику.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разработал силлогизмы — структуры умозаключений, позволяющие делать выводы на основе посылок.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69346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труды служили учебным материалом для европейских университетов на протяжении почти двух тысяч лет.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4842094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Аристотеля стала инструментом критического анализа не только в философии, но и в науках.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Евклид: создание геометрии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Евклид из Александрии (III в. до н. э.) систематизировал геометрию в книге «Начала», доказав 465 теорем и создав аксиоматический метод изложения.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работы стали основой для развития физики, инженерного дела и архитектуры, а методы используются в образовании до настоящего времени.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21775" y="698179"/>
            <a:ext cx="5286080" cy="6757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в арифметике и алгебре
</a:t>
            </a:r>
            <a:endParaRPr lang="en-US" sz="2956" dirty="0"/>
          </a:p>
        </p:txBody>
      </p:sp>
      <p:sp>
        <p:nvSpPr>
          <p:cNvPr id="4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21775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Диофант Александрийский написал «Арифметику» — ключевой труд по решению уравнений вида ax + b = c, положив начало алгебре.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335279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Герон Александрийский изучал иррациональные числа и разработал новые методы решения сложных математических задач.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629603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работы развили математический аппарат, важный для последующего развития науки и техники.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Гиппократ и основы медицины в Греции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Гиппократ (ок. 460–370 гг. до н. э.) описал более 70 болезней и подчеркнул значение здорового образа жизни для лечения.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отделил медицину от религии, превращая её в дисциплину, основанную на наблюдениях и рациональных методах.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Клятва стала краеугольным камнем медицинской этики и важным ориентиром для врачей на века.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Гиппократ заложил основы клинической медицины, став отцом медицины западной традиции.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Птолемей и геоцентрическая модель Вселенной
</a:t>
            </a:r>
            <a:pPr algn="l" indent="0" marL="0">
              <a:lnSpc>
                <a:spcPct val="90000"/>
              </a:lnSpc>
              <a:buNone/>
            </a:pPr>
            <a:r>
              <a:rPr lang="en-US" sz="41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Птолемей разработал модель, в которой Земля находится в центре Вселенной, а солнце и планеты вращаются вокруг неё. Эта теория долгое время объясняла движение небесных тел и вдохновляла последующих астрономов.
</a:t>
            </a:r>
            <a:endParaRPr lang="en-US" sz="1002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Гиппарх: первый каталог звёзд
</a:t>
            </a:r>
            <a:pPr algn="l" indent="0" marL="0">
              <a:lnSpc>
                <a:spcPct val="90000"/>
              </a:lnSpc>
              <a:buNone/>
            </a:pPr>
            <a:r>
              <a:rPr lang="en-US" sz="464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Гиппарх создал подробный каталог звёзд с их положением и яркостью. Он разработал методы измерения углов между светилами, что помогло понять движение земной оси и предсказать затмения.
</a:t>
            </a:r>
            <a:endParaRPr lang="en-US" sz="1114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Аристарх Самосский – первые идеи гелиоцентризма
</a:t>
            </a:r>
            <a:pPr algn="l" indent="0" marL="0">
              <a:lnSpc>
                <a:spcPct val="90000"/>
              </a:lnSpc>
              <a:buNone/>
            </a:pPr>
            <a:r>
              <a:rPr lang="en-US" sz="42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Аристарх предположил, что Солнце, а не Земля, является центром мира. Его идеи были опережающими для времени и заложили основу для дальнейшего развития астрономии.
</a:t>
            </a:r>
            <a:endParaRPr lang="en-US" sz="1010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открытия в астрономии
</a:t>
            </a:r>
            <a:endParaRPr lang="en-US" sz="259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Эратосфен впервые вычислил окружность Земли с удивительной точностью. Используя замеры теней в разных городах, он показал, что научные методы могут описать реальный мир.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Древнегреческие исторические источники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1,6%
</a:t>
            </a:r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погрешность его вычисления, демонстрируя точность и новаторство методики
</a:t>
            </a:r>
            <a:endParaRPr lang="en-US" sz="86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3790" y="1616870"/>
            <a:ext cx="2666982" cy="27895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основные стихии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выделяли четыре элемента — воду, воздух, землю и огонь — как основу всего сущего. Философы объясняли изменения в природе через взаимодействие этих стихий.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426609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 отказ от мифов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стремились объяснить природные явления наблюдениями, отвергая мифологические версии. Изучали форму Земли и причины дождя, молний и грома с рациональной точки зрения.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природы и стихии у греков
</a:t>
            </a:r>
            <a:endParaRPr lang="en-US" sz="259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79483"/>
            <a:ext cx="4038246" cy="215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673" y="1379483"/>
            <a:ext cx="4038246" cy="21532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Архимед – инженер и физик
</a:t>
            </a:r>
            <a:endParaRPr lang="en-US" sz="2959" dirty="0"/>
          </a:p>
        </p:txBody>
      </p:sp>
      <p:sp>
        <p:nvSpPr>
          <p:cNvPr id="8" name="Text 1"/>
          <p:cNvSpPr txBox="1"/>
          <p:nvPr/>
        </p:nvSpPr>
        <p:spPr>
          <a:xfrm>
            <a:off x="422000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плавучести и рычаги
</a:t>
            </a:r>
            <a:pPr algn="ctr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Архимед сформулировал закон, объясняющий, почему тела плавают. Он доказал, как рычаги увеличивают силу, создав основу для механики и инженерного дела вокруг них.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51672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Изобретения и вычислительные методы
</a:t>
            </a:r>
            <a:pPr algn="ctr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Создал винтовой подъёмник для воды и катапульты для защиты городов. Также разработал методы подсчёта площадей, которые предвосхитили интегральное исчисление.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Систематизировал около 500 видов животных, установив различия между позвоночными и беспозвоночными. Его классификация стала основой зоологии.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Изучал строение и развитие живых организмов, положив начало эмпирическому подходу в биологии через наблюдение и описание.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работы вдохновили последующие поколения учёных, сделав биологию самостоятельной и развивающейся наукой в дальнейшем.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Аристотель: вклад в биологию
</a:t>
            </a:r>
            <a:endParaRPr lang="en-US" sz="2692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1084"/>
            <a:ext cx="3984975" cy="2272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5170" y="1349897"/>
            <a:ext cx="3975525" cy="22750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знаний и философия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Гипатия руководила школой в Александрии, где преподавала философию, математику и астрономию. Она помогала ученикам понимать сложные концепции и развивала критическое мышление.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76851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Комментарии к математическим трудам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Создала комментарии к трудам Диофанта, объясняя их и внося собственные замечания. Её деятельность стала редким примером активного участия женщин в науке античности.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Гипатия: выдающаяся женщина-учёный
</a:t>
            </a:r>
            <a:endParaRPr lang="en-US" sz="259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79483"/>
            <a:ext cx="4038246" cy="215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673" y="1379483"/>
            <a:ext cx="4038246" cy="21532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инструменты и изобретения древних греков
</a:t>
            </a:r>
            <a:endParaRPr lang="en-US" sz="2590" dirty="0"/>
          </a:p>
        </p:txBody>
      </p:sp>
      <p:sp>
        <p:nvSpPr>
          <p:cNvPr id="8" name="Text 1"/>
          <p:cNvSpPr txBox="1"/>
          <p:nvPr/>
        </p:nvSpPr>
        <p:spPr>
          <a:xfrm>
            <a:off x="422000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Циркуль и диоптр: точные измерения
</a:t>
            </a:r>
            <a:pPr algn="ctr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изобрели циркуль для построения кругов и диоптр для измерения углов. Эти приборы улучшали геометрические построения и астрономические наблюдения, повышая точность науки.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51672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Гномон и водяные часы для астрономии и времени
</a:t>
            </a:r>
            <a:pPr algn="ctr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Гномон позволял определять время по тени солнца, а водяные часы — отсчитывать промежутки времени независимо от погоды. Оба инструмента помогали в наблюдениях и повседневной жизни.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греческой науки на мировую культуру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научные методы стали основой для развития римской науки и техники, распространившись по Европе и Средиземноморью.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Труды греков были переведены арабскими учёными, что укрепило их влияние в исламском мире и сохранило знания на протяжении Средневековья.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69346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эпоху Возрождения греческие идеи возродились в Европе, способствуя научной революции XVI–XVII веков с открытиями Коперника и Галилея.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4842094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термины, принципы логики и геометрии из греческой науки используются в современной науке и образовании по всему миру.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Труды античных греческих учёных были переведены на арабский язык, где получили дальнейшее развитие и распространение в Восточном мире.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Латинские переводы сделали их доступными для европейских учёных, заложив основы средневековой и ренессансной науки.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Греческая наука служила эталоном в образовании и научных исследованиях вплоть до Нового времени, объединяя традиции Востока и Запада.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греческой науки после Античности
</a:t>
            </a:r>
            <a:endParaRPr lang="en-US" sz="259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наследия греческой науки в современности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древнегреческих учёных сформировали фундаментальный каркас современных научных дисциплин, продолжая вдохновлять исследователей и образовывать будущие поколения.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2026-05-10T13:03:57Z</dcterms:created>
  <dcterms:modified xsi:type="dcterms:W3CDTF">2026-05-10T13:03:57Z</dcterms:modified>
</cp:coreProperties>
</file>