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звучит как голос весны, памяти и народного времени.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«Весна без вещуньи-кукушки...» как литературный образ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Кукушка: от народного поверья к поэзии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кукушка — не просто лесная птица, а заметный весенний знак. Её голос связывали с теплом, переменами и судьбой, а в литературе он стал важной частью пейзажа и настроения.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кукушка стала поэтическим символом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голос слышен издалека и повторяется много раз, поэтому он легко запоминается и сразу выделяется в тишине леса.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этот звук связывали с годами жизни, будущим урожаем и переменами, поэтому птица получила значение вещуньи.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кукушка часто обозначает не только птицу, но и состояние природы: весеннее пробуждение, одиночество и ожидание.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и ведёт себя кукушка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— птица среднего размера с серо-пёстрым оперением и длинным хвостом. Она легко узнаваема даже по силуэту и движению в лесу.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строит собственного гнезда и откладывает яйца в гнёзда других птиц. Эта необычная особенность делает её особенно заметной в рассказах, приметах и художественных текстах.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приметы, связанные с кукушкой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показывают, как наблюдение за природой превращалось в культурный знак.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приметах кукушка выступает как знак перемен: природных, жизненных и временных.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поверья и фольклорные сборники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кукушки слышен чаще всего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разгар весны, когда лес уже проснулся и начинается постепенный переход к лету.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кукушки лучше всего совпадает с майским оживлением природы, а затем начинает стихать.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сезонных природных наблюдений; без точных региональных измерений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в фольклоре разных народов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славян кукушка связана с весной, судьбой и временем, которое словно можно услышать в её повторяющемся голосе.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поверьях она тоже часто напоминает о жизни, годах и человеческой памяти, поэтому образ звучит тревожно и задумчиво.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традициях кукушка кажется одинокой птицей: её голос слышен отдельно, и это усиливает мотив тишины, тайны и ожидания.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весна становится литературным образом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природное явление превращается в народный и художественный смысл.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в русской литературе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леса в стихотворении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слышит кукушку как часть живого весеннего леса. Её голос не просто описывает природу, а задаёт настроение тишины, ожидания и лёгкой грусти, которое читатель чувствует с первых строк.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которая напоминает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кукушка часто становится образом отсчёта. Её крик словно напоминает человеку, что время идёт, а весна тоже имеет свой ход, свой ритм и своё короткое мгновение.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природой и памятью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в лирике может звучать очень просто, но смысл её образа глубже. Она соединяет видимое и невидимое: лесной пейзаж, народные поверья и размышления человека о жизни и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ассоциации образа кукушки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образ легко соединяет звук, пейзаж и народное представление о мире.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кукушка воспринимается как знак весны и времени, а затем — как символ лесной тишины и судьбы.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литературного анализа и народных представлений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образ кукушки на уроке литературы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помогает увидеть, как поэт замечает живую деталь природы и превращает её в часть пейзажа. Обычный лесной звук становится знаком весны, лесной тишины и движения жизни.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легко сравнить, что слово обозначает буквально и что оно значит в художественном тексте. Кукушка — не только птица, но и символ времени, ожидания и народного знания.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«ку-ку» делает образ особенно выразительным. Через звук поэт создаёт ощущение простора, одиночества и пробуждающейся природы, а читатель начинает слышать весну.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деталь — большой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природная деталь может раскрыть целую тему. Кукушка показывает, как в лирике незаметное наблюдение соединяется с памятью, чувствами человека и народными представлениями.
</a:t>
            </a:r>
            <a:endParaRPr lang="en-US" sz="9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птицы и их культурный смысл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 каждой весенней птицы есть свой образ и своя символика.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птицы связаны с весной, но кукушка выделяется как голос, который особенно ясно отмечает ход сезона и вызывает размышления о времени.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и народные представления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заканчивается примета и начинается художественный образ
</a:t>
            </a:r>
            <a:endParaRPr lang="en-US" sz="2106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замечали, что кукушка появляется в тёплое время года, и связывали её голос с приходом весны. Так возникла основа для примет и устных рассказов.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толкование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наблюдение стало культурным знаком: птице приписали способность отсчитывать годы, предсказывать перемены и напоминать о течении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кукушка уже не просто птица, а образ весны, памяти и чувства человека. Примета отвечает на вопрос о времени, а образ — о переживании этого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проверять народную примету о кукушке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основанная на народной примете и школьном анализе природы.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кукушки в восприятии школьника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литературы этот образ помогает сделать шаг от простого наблюдения к пониманию символа. Через кукушку видно, как фольклорные представления переходят в поэзию и становятся частью художественного смысла.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7 класса кукушка часто становится первой узнаваемой птицей весны: её голос легко запомнить, а повторяющееся «ку-ку» вызывает интерес и желание прислушаться к природе внимательнее.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если весной не слышно кукушки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чисел видно: голос кукушки делает весну более узнаваемой и заметной для человека.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кукушки весенний пейзаж кажется тише и беднее по смыслу: исчезает важный ориентир сезона и привычный знак пробуждения природы.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и литературного анализа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смысл образа кукушки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напоминает, что весна зависит не только от календаря, но и от состояния лесов, лугов и мест, где птица может спокойно жить и находить пищу.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появление связано с насекомыми, поэтому изменение природных условий сразу отражается на жизни птицы. Это показывает, насколько хрупка весенняя природная гармония.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кукушка становится знаком бережного отношения к миру: красивый образ весны нельзя отделить от реального здоровья природы и сохранности среды обитания.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этот смысл важен тем, что учит видеть в знакомой птице не только фольклорный символ, но и напоминание о необходимости заботиться о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звуках леса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лесных звуков кукушка выделяется особенно чётко. Поэтому в литературе её голос часто становится точкой, которая соединяет пейзаж, настроение и чувство наступающей весны.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звучит по-особому: слышны капель, ветер, пение птиц и голос кукушки. Вместе эти звуки создают ощущение движения, обновления и выхода природы из зимней тишины.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образе кукушки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объединяет природное наблюдение, фольклорный смысл и художественный образ.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кукушки особенно выразителен потому, что в нём природа и культура не разделены: птица одновременно отмечает сезон и помогает понять человеческие чувства.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литература, фольклор и школьный литературный анализ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кукушки остаётся важным сегодня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и сегодня остаётся узнаваемым знаком весны, времени и народной памяти. Через её образ легче понять, как литература превращает звук природы в смысл и чувство.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2026-05-22T14:09:31Z</dcterms:created>
  <dcterms:modified xsi:type="dcterms:W3CDTF">2026-05-22T14:09:31Z</dcterms:modified>
</cp:coreProperties>
</file>