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живые существа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животные живут, двигаются и заботятся о потомстве.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— часть живой природы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 просто бегают и прыгают: им нужны воздух, вода и пища. Они получают энергию из готовой еды, замечают изменения вокруг и по-своему связаны со всем живым миром.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живого у животных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41331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и меняются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животное бывает маленьким детёнышем, а потом становится взрослым. С возрастом меняется его размер, поведение и умение находить пищу, защищаться и заботиться о себе.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63642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 и питаются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нужен воздух и подходящая пища, чтобы жить и двигаться. Без дыхания и питания организм не получает энергию, поэтому животное быстро слабеет и не может долго существовать.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52484" y="4685191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появляются новые потомки: одни откладывают яйца, а другие рождают детёнышей. Так вид продолжает жить, а в природе не заканчиваются его семьи и «детский сад».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74795" y="4685191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Зависят от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нужны вода, воздух и пища, поэтому они живут только там, где могут найти всё необходимое. Это ещё раз показывает, что перед нами живые организмы, а не игрушки.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85948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умеют ходить, плавать, летать, прыгать или ползать. Движение помогает им искать еду, находить укрытие и уходить от опасности, словно маленький живой разведчик.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животного и его части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животных есть голова, туловище и конечности. У кого-то это лапы или ноги, а у кого-то — крылья, плавники и хвост, которые помогают жить в своей среде.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помогают видеть, уши — слышать, нос — чувствовать запахи. Благодаря этим органам животное замечает пищу, опасность и всё, что происходит рядом, даже если вокруг шумно.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гонит кровь по телу, лёгкие помогают дышать, а желудок и кишечник переваривают пищу. Эти органы работают вместе, как дружная команда без выходных.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средой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у каждого животного не случайно: оно помогает жить в воде, в воздухе, на земле или в норе. Удобное тело — это почти готовый набор для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животное живёт каждый день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питание, дыхание, движение и рост связаны в жизни животного.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477" y="2114972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151" y="2131725"/>
            <a:ext cx="554100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животные питаются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едят траву, листья, семена и плоды. У них часто бывают зубы, удобные для пережёвывания растений, а жизнь проходит там, где много зелени.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 едят и растительную, и животную пищу. Такая привычка делает их более гибкими: можно найти еду в разных местах и не оставаться голодным.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питаются другими животными. Им помогают острые зубы, когти, клюв или быстрые лапы, чтобы поймать добычу и получить достаточно энергии для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Медведь, рыба и птица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идёт по лесной тропе, а рыба легко скользит в воде, будто ей там очень удобно. Птица поднимается в небо и летит над деревьями. У каждого из них своё «транспортное средство» — лапы, плавники или крылья.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и змея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прыгает от кочки к кочке, быстро меняя место, если рядом опасность. Змея ползёт почти бесшумно, изгибая длинное тело. Такие способы движения помогают животным жить там, где им это особенно нужно.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передвигаются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животные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поле, вода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встречаются в лесах, полях, реках и морях. Здесь есть пища, укрытия и свои правила жизни, поэтому у каждого вида формируется удобный способ существования.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пустыни, тундра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горах, пустынях и холодных местах условия совсем другие: мало воды, сильный ветер или холод. Животным помогают шерсть, перья, чешуя, окраска и особая форма тела.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живут рядом с людьми — во дворах, домах, фермах и садах. Они тоже приспосабливаются к среде и используют те места, где могут найти еду и безопасность.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 тела животных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помогает млекопитающим сохранять тепло, особенно в холодную погоду. Она защищает тело от ветра и делает жизнь в лесу, степи или на севере гораздо уютнее.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птиц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покрывают тело птиц, согревают их и помогают летать. Лёгкое и прочное перо — почти волшебный костюм, который работает и как тёплая куртка, и как крылья.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рыб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и слизь помогают рыбам легко двигаться в воде. Такое покрытие защищает тело и уменьшает трение, поэтому плавание становится быстрым и плавным.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черепах, жуков и некоторых других животных есть твёрдая защита. Она оберегает тело от ударов, врагов и опасностей, словно надёжный природный шлем.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080" y="2367705"/>
            <a:ext cx="2262945" cy="3537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появляются на свет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9137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яйца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и многих рыб детёныши развиваются в яйце. Когда наступает время, малыш вылупляется и начинает узнавать мир, который сначала кажется ему очень большим.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96853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Кошки, собаки, коровы и некоторые другие животные рождают живых детёнышей. Малыш появляется сразу рядом с мамой и нуждается в тепле, молоке и заботе.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14850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рождения или вылупления детёныш постепенно учится искать пищу, двигаться и защищаться. Сначала всё получается не очень ловко, но практика творит чудеса.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32847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 взрослого 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детёныш подрастает, крепнет и становится взрослым животным. Тогда он уже сам может жить, а позже — продолжить свой вид, как настоящий герой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детёныша к взрослому животному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обычный путь развития животных и пример превращения у некоторых видов.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300" y="2162625"/>
            <a:ext cx="625500" cy="50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876" y="2135775"/>
            <a:ext cx="554100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996" y="213578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2009" y="2135780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защищаются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прячутся в траве, замирают или сливаются с фоном. Так их труднее заметить хищнику, а иногда и человеку, который слишком шумно пришёл в лес.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и ежи используют прочный панцирь или колючки. Такая защита помогает пережить встречу с опасностью и удержать врага на расстоянии без лишней беготни.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оружие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Когти, рога и шипы нужны не для красоты, а для обороны. Они помогают отпугнуть врага, а иногда дают животному время убежать в безопасное место.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Неприятный 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сворачиваются в клубок или выпускают резкий запах. Это сразу сообщает врагу: лучше не подходить, потому что добыча умеет защищаться.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дикие животные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возле людей и зависят от их заботы. Человек даёт им корм, воду, тёплое место и лечение, поэтому им легче жить и не голодать.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95662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по себе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сами ищут пищу, прячутся от опасности и выращивают детёнышей без помощи человека. Им нужны лес, поле, вода или другая подходящая среда.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096000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кошки, собаки, коровы и курицы один тип жизни, а у медведя, лисы, зайца, оленя и волка — совсем другой. Но все они остаются живыми существами и частью природы.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их детёныши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04340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малыша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животного рождается детёныш или из яйца вылупляется малыш. Он ещё маленький, слабый и очень нуждается в тепле, пище и защите взрослых.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365309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взрослым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детёныш становится самостоятельным. Он учится искать еду, передвигаться и защищаться, а потом сам может заботиться о новом потомстве.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534824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родителей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животные кормят, согревают и охраняют потомство. Так котёнок, щенок, телёнок, жеребёнок или птенец быстро набираются сил и учатся жить.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важны для природы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связаны друг с другом и с растениями через цепи питания. Одни служат пищей для других, поэтому в природе всё держится как крепкая цепочка.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разносят семена на шерсти, лапах или после еды. Благодаря этому растения могут появляться в новых местах и занимать больше пространства.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опылению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переносят пыльцу с цветка на цветок. Без такой помощи растениям труднее образовывать плоды и семена, а значит, природе становится сложнее.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 добыча помогают друг другу удерживать численность на нужном уровне. Если исчезает один вид, меняется жизнь многих других обитателей леса, поля или водоёма.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заботится о животных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 для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домашних животных человек строит удобные места: будки, сараи, клетки и вольеры. Там есть защита от холода, дождя и ветра, а ещё спокойное место для отдыха и сна.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Корм, вода и лечение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дают подходящую пищу, свежую воду и заботливо убирают за ними. Если питомец заболел, его показывают ветеринару, чтобы он снова стал бодрым и весёлым.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помогают не только дома, но и в лесу, парке и у воды. Они делают кормушки для птиц, создают заповедники и охраняют редкие виды, чтобы животные не исчезали.
</a:t>
            </a:r>
            <a:endParaRPr lang="en-US" sz="10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животным рядом с нами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поведения в природе и рядом с животными.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особенности животных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сон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зимой спят или становятся очень малоподвижными. Так они экономят силы и легче переживают холод, когда еды в природе становится меньше.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 эхолокация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слышат очень хорошо, а летучие мыши умеют находить дорогу по звукам. Это помогает им охотиться и не теряться даже в темноте.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 может менять цвет, а заяц-беляк зимой становится белым. Такие перемены помогают прятаться от врагов и подстраиваться под окружающую среду.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приспособления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бывают удивительные умения, связанные с их образом жизни. Природа словно выдала каждому виду свой маленький секрет выживания.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признаков живого помогают понять, что животные — это организмы, а не просто движущиеся фигуры.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существа есть питание, дыхание, рост, движение и размножение, оно относится к живой природе. Эти признаки легко заметить у животных в лесу, дома и у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«Животные — живые существа»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часть большого живого мира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делают природу интересной и разнообразной. Если беречь их, не мешать им и заботиться о чистоте вокруг, мир становится дружнее, а наблюдать за ним — ещё увлекательнее.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2026-05-26T04:09:06Z</dcterms:created>
  <dcterms:modified xsi:type="dcterms:W3CDTF">2026-05-26T04:09:06Z</dcterms:modified>
</cp:coreProperties>
</file>