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помогает считать быстрее, если понимать его законы.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и его законы
</a:t>
            </a:r>
            <a:endParaRPr lang="en-US" sz="4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5 классе встречается умножение
</a:t>
            </a:r>
            <a:endParaRPr lang="en-US" sz="263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встречается в задачах о равных группах, строках и столбцах, стоимости одинаковых товаров и площади прямоугольника. Законы умножения помогают считать быстрее, менять порядок и удобно группировать числа.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4×3 показывает, как одно действие заменяет повторяющееся сложение и сразу даёт ответ.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результат, который получают, когда складывают одинаковые слагаемые или считают группы по 3.
</a:t>
            </a:r>
            <a:endParaRPr lang="en-US" sz="1572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условия задачи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002875"/>
            <a:ext cx="4088700" cy="18207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5350" y="1002343"/>
            <a:ext cx="4076400" cy="18272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025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кружков показывают одно и то же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3 ряда по 4 кружка, получится 12 фигур. Такой же результат дают 4 столбца по 3 кружка. Рисунок помогает увидеть, что порядок множителей не меняет ответ.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730550" y="2923400"/>
            <a:ext cx="40449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таблица делает счёт наглядным
</a:t>
            </a:r>
            <a:pPr algn="l" indent="0" marL="0">
              <a:lnSpc>
                <a:spcPct val="100000"/>
              </a:lnSpc>
              <a:buNone/>
            </a:pPr>
            <a:r>
              <a:rPr lang="en-US" sz="1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ячейки удобно считать по строкам и столбцам. В таблице сразу видно, сколько элементов находится в каждом ряду и сколько рядов всего. Так связь между умножением и расположением предметов становится очень понятной.
</a:t>
            </a:r>
            <a:endParaRPr lang="en-US" sz="1469" dirty="0"/>
          </a:p>
        </p:txBody>
      </p:sp>
      <p:sp>
        <p:nvSpPr>
          <p:cNvPr id="8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рисунках и в таблице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вычисления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паре выражений можно получить одинаковый результат разными путями.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использовать свойства умножения, вычислений становится меньше, а счёт — быстрее и удобнее.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умножения, 2025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умножения
</a:t>
            </a:r>
            <a:endParaRPr lang="en-US" sz="2947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множитель и второй множитель можно менять местами, и произведение останется тем же. Это удобно, когда одно число легче умножить первым и быстрее получить результат.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записывают так: a×b=b×a. Он работает для любых чисел, потому что порядок множителей не влияет на итоговое количество.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закон помогает считать устно и проверять себя. Если 6×4 кажется неудобным, можно сначала вычислить 4×6 и получить тот же ответ.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переместительного закона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при перестановке множителей значение произведения не меняется.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произведение одинаковое, значит множители можно менять местами без изменения ответа.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условия задачи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Сочетательный закон умножения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умножить три числа, сначала удобно объединить те два множителя, которые легче перемножить. Затем полученное произведение умножают на оставшееся число.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записывают так: (a×b)×c=a×(b×c). Скобки показывают, какая пара чисел будет вычисляться первой, но итоговый ответ не меняется.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особенно полезен в длинных выражениях. Он помогает выбрать более простой путь счёта и не запутаться в порядке действий.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применять сочетательный закон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 вычислении произведения нескольких множителей.
</a:t>
            </a:r>
            <a:endParaRPr lang="en-US" sz="134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17048" y="948750"/>
            <a:ext cx="3261354" cy="3933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505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множителей в задаче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84325" y="1180850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можно решить выражение 4×3+2×3 по частям. Получается 12+6, то есть 18 карандашей. Такой способ понятен, но требует двух отдельных вычислений.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84325" y="3277425"/>
            <a:ext cx="41307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заметить общий множитель 3, выражение удобно записать как (4+2)×3. Сначала складывают коробки, потом умножают на число карандашей в каждой коробке. Ответ тот же, но ход решения короче.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число умножают на сумму, удобно сначала умножить его на каждое слагаемое отдельно, а затем сложить результаты. Так вычисления становятся короче и понятнее.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записывают так: a×(b+c)=a×b+a×c. Оно особенно полезно, когда сумму легко разбить на удобные части для устного счёта без лишних шагов.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6×(4+2)=6×4+6×2. Сначала находят произведения, затем складывают их. В итоге получается 36, как и при вычислении выражения целиком.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помогает раскрывать скобки, упрощать выражения и проверять себя. Он показывает, что один и тот же ответ можно получить разными, но равными способами.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Распределительный закон умножения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распределительного закона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результаты у пар выражений подтверждают, что скобки можно раскрывать без изменения значения выражения.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сумма произведений совпадает с произведением суммы, значит распределительный закон работает корректно.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«Умножение. Законы умножения»; данные составлены по заданным выражениям.
</a:t>
            </a:r>
            <a:endParaRPr lang="en-US" sz="10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7706" y="1038300"/>
            <a:ext cx="508843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 формулы, пример и то, зачем каждый закон нужен на практике.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закона позволяют выбирать удобный способ вычисления, не меняя значение выражения.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«Законы умножения».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закона умножения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на 1 число сохраняется, а при умножении на 0 результат всегда равен нулю — это помогает быстро заметить неверный ответ.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крайних случая особенно полезны для самопроверки.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умножения на 1 и 0; школьный курс математики.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выражение по законам умножения
</a:t>
            </a:r>
            <a:endParaRPr lang="en-US" sz="2669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выбора самого удобного способа вычисления на примере выражений с несколькими множителями и скобками.
</a:t>
            </a:r>
            <a:endParaRPr lang="en-US" sz="128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000" y="976396"/>
            <a:ext cx="4144200" cy="185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9400" y="981115"/>
            <a:ext cx="4118700" cy="18542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850" y="3064275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из клеток
</a:t>
            </a:r>
            <a:pPr algn="ctr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прямоугольник можно разбить на одинаковые квадраты, чтобы сразу увидеть его площадь. В одном ряду помещается пять клеток, а рядов получается три, поэтому площадь равна 15 квадратным сантиметрам. Такой способ делает формулу наглядной.
</a:t>
            </a:r>
            <a:endParaRPr lang="en-US" sz="1422" dirty="0"/>
          </a:p>
        </p:txBody>
      </p:sp>
      <p:sp>
        <p:nvSpPr>
          <p:cNvPr id="9" name="Text 1"/>
          <p:cNvSpPr txBox="1"/>
          <p:nvPr/>
        </p:nvSpPr>
        <p:spPr>
          <a:xfrm>
            <a:off x="4831350" y="3068900"/>
            <a:ext cx="38181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 для счета
</a:t>
            </a:r>
            <a:pPr algn="ctr" indent="0" marL="0">
              <a:lnSpc>
                <a:spcPct val="100000"/>
              </a:lnSpc>
              <a:buNone/>
            </a:pPr>
            <a:r>
              <a:rPr lang="en-US" sz="14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прямоугольника известны, достаточно умножить число клеток в ряду на число рядов. Это помогает не только в геометрии, но и при решении задач, где нужно быстро посчитать одинаковые части без пересчёта каждой клетки отдельно.
</a:t>
            </a:r>
            <a:endParaRPr lang="en-US" sz="1492" dirty="0"/>
          </a:p>
        </p:txBody>
      </p:sp>
      <p:sp>
        <p:nvSpPr>
          <p:cNvPr id="10" name="Text 2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11" name="Text 3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прямоугольника и умножение
</a:t>
            </a:r>
            <a:endParaRPr lang="en-US" sz="279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приёмы устного счёта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записи одного вычисления помогают выбрать самый короткий путь к ответу, особенно когда числа удобно разложить.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 удобные части и использование свойств умножения позволяют считать быстрее и с меньшим числом ошибок.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выражения по теме «Умножение. Законы умножения»; данные составлены по заданным примерам.
</a:t>
            </a:r>
            <a:endParaRPr lang="en-US" sz="10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8444" y="1295150"/>
            <a:ext cx="473813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умножении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выполняют действия в скобках и только потом переходят к умножению. Если нарушить порядок, ответ получится неверным даже при правильных вычислениях.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показывают, что нужно считать вместе. Если их пропустить, выражение может измениться, и ученик получит другой результат, не замечая ошибки.
</a:t>
            </a:r>
            <a:endParaRPr lang="en-US" sz="130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Перепутанные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Переместительный закон относится к умножению, а не к сложению. Менять порядок слагаемых и множителей можно по разным правилам, и их важно не смешивать.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пересчитать пример другим способом и отдельно проверить случаи с нулём и единицей. Такая самопроверка быстро показывает пропущенный множитель или неверный знак.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справочник формул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правила умножения, короткие примеры и подсказки, которые помогают быстро вспомнить смысл каждого закона.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охватывают основные приёмы вычисления: перестановку, группировку, раскрытие скобок и особые случаи с 1 и 0.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математики, тема «Законы умножения».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законы умножения действительно полезны
</a:t>
            </a:r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умножения помогают считать быстрее, строить удобные способы решения и избегать ошибок. Они нужны и в задачах на количество, и при вычислении площадей, и при проверке ответов.
</a:t>
            </a:r>
            <a:endParaRPr lang="en-US" sz="438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2026-05-24T13:00:14Z</dcterms:created>
  <dcterms:modified xsi:type="dcterms:W3CDTF">2026-05-24T13:00:14Z</dcterms:modified>
</cp:coreProperties>
</file>