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политическая карта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Колониализм, независимость и интеграция создали современную Африку.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карта, история,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объединяет 54 признанных государства, спорные территории и молодые страны, чьи границы и языковое наследие во многом сформированы колониальным разделом и деколонизацией XX века.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Доколониальная Африка: политическая мозаика материка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прихода европейцев на континенте существовали мощные государства и империи, включая Мали, Сонгай, Бенин, Конго, Аксум и Эфиопию. Они контролировали торговые пути и сбор дани.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империями развивались города-государства и торговые союзы. Их влияние держалось на обмене, ремёслах и связях между побережьем, внутренними районами и транссахарскими маршрутами.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власть опиралась на религиозный авторитет, военную силу и контроль ресурсов. Влияние правителя часто зависело от способности защищать торговлю и поддерживать подчинённые общины.
</a:t>
            </a:r>
            <a:endParaRPr lang="en-US" sz="1199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менялись вместе с расширением или ослаблением власти правителей, поэтому политическая карта была динамичной. Чётких линий, привычных современным государствам, тогда почти не существовало.
</a:t>
            </a:r>
            <a:endParaRPr lang="en-US" sz="11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1617" y="2571749"/>
            <a:ext cx="1892446" cy="219712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европейские опорные пункты на побережье
</a:t>
            </a:r>
            <a:endParaRPr lang="en-US" sz="1472" dirty="0"/>
          </a:p>
        </p:txBody>
      </p:sp>
      <p:sp>
        <p:nvSpPr>
          <p:cNvPr id="10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11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XV века португальцы начали строить на африканском побережье фактории, крепости и порты. Они стали первыми постоянными европейскими опорными пунктами для морской торговли.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получили районы Сенегала, Ганы и Анголы. Здесь европейцы закреплялись там, где были удобные гавани, торговые связи и выход к внутренним путям.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121489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восточном побережье важными точками стали Мозамбик и прилегающие порты. Эти пункты связывали Африку с маршрутами в Азию и усиливали контроль над морской торговлей.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к португальцам присоединились голландцы, британцы и французы. Конкуренция за прибрежные центры постепенно превращала торговые пункты в политические плацдармы.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 Доброй Надежды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 район мыса Доброй Надежды: он позволял контролировать путь между Атлантикой и Индийским океаном. Это усиливало стратегическую ценность юга материка.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млн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африканцев были насильственно вывезены в Америку, что резко ослабило многие внутренние регионы континента.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Масштабная работорговля изменила население, хозяйство и политический баланс Африки, усилив одни прибрежные центры и обескровив другие территории.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трансатлантической работорговли; см. справочные издания UNESCO и Britannica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«Гонка за Африку» в XIX веке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1850–1870-е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усилили исследование внутренних районов Африки, расширяя торговые связи и претензии на территории. Экспедиции и миссии подготовили почву для последующего захвата земель.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один за другим переходили под контроль метрополий. Границы часто проводили по картам и геометрическим линиям, без учёта местного населения.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1884–1885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конференция установила правила колониального раздела и признала принцип эффективной оккупации. После этого соперничество за Африку резко ускорилось.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Первой мировой войны почти весь континент оказался колонизирован. Формальную независимость сохранили лишь Эфиопия и Либерия.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происходил колониальный раздел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европейского продвижения и закрепления контроля над африканскими территориями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независимости африканских государств, 1950–1990-е годы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независимости африканских стран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шла неравномерно: сначала отдельные страны, затем резкий скачок в 1960-х, после чего процесс продолжился в южных регионах.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освобождения пришёлся на 1960-е годы, а 1960 год стал символом перелома для всего континента.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29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63990"/>
            <a:ext cx="423000" cy="33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конференция и её последствия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Берлине решения принимали европейские государства, но африканские народы не участвовали в обсуждении. Это сделало раздел материка внешним политическим проектом, а не результатом местного согласия.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признавал владение только там, где был реальный контроль. Для африканских территорий это означало необходимость захвата, управления и демонстрации силы, а не только заявлений на бумаге.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оккупация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линии проводили по меридианам, параллелям и удобным ориентирам. Они редко совпадали с расселением народов, поэтому многие общности были разделены между разными колониями.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 карте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конференции ускорили раздел Африки и заложили основу многих современных границ. Позднее это осложнило построение национальных государств и усилило территориальные споры.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392239"/>
            <a:ext cx="4534800" cy="20505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колониального раздела Африки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державы и крупнейшие владения в Африке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европейские империи распределили между собой ключевые территории континента и какие модели управления они использовали.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владения концентрировались вокруг сырья и стратегических путей, а формы управления отражали интересы метрополий, а не местных обществ.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границы и их долгий эффект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без учёта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границы часто проводили по карте линейкой, не принимая во внимание расселение народов, старые торговые связи и природные рубежи. В результате один этнос оказался разделён между разными государствами.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 пределах одной колонии могли объединить десятки этнических групп с разными языками и традициями. После независимости это затруднило создание единой политической нации и общих правил управления.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за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границы усилили борьбу за землю, воду, полезные ископаемые и контроль над транспортными коридорами. Там, где граница не совпадает с хозяйственными интересами населения, конфликт возникает особенно легко.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нестабильности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обретения независимости многие страны унаследовали не только границы, но и скрытые противоречия, заложенные в колониальный период. Поэтому пограничные споры и внутренние кризисы остаются важной частью политической повестки.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после Второй мировой войны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империй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европейские державы были экономически и политически ослаблены. Это резко снизило их возможности удерживать колонии и создало условия для роста антиколониальных движений в Африке.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национального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среди образованной молодёжи усиливались партии, профсоюзы и организации, требовавшие самоуправления. Их лозунги опирались на идею права африканских народов самостоятельно определять своё будущее.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международного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мировое общественное мнение всё чаще поддерживали право народов на независимость. Дипломатическое давление, переговоры и массовые протесты ускоряли распад колониальной системы в разных регионах материка.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 год стал символом перелома: сразу 17 африканских государств получили независимость. Это показало, что колониальная эпоха быстро завершается, а политическая карта континента вступает в новый этап.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909" y="1392459"/>
            <a:ext cx="1658100" cy="15674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45" y="1392459"/>
            <a:ext cx="1658100" cy="15674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345" y="3206268"/>
            <a:ext cx="1658100" cy="15674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3909" y="3206268"/>
            <a:ext cx="1658100" cy="156742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618157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Джомо Кениата и путь национального единства
</a:t>
            </a:r>
            <a:pPr algn="l" indent="0" marL="0">
              <a:lnSpc>
                <a:spcPct val="130039"/>
              </a:lnSpc>
              <a:buNone/>
            </a:pPr>
            <a:r>
              <a:rPr lang="en-US" sz="1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Джомо Кениата выступал за укрепление молодой нации после колониального правления. Для него было важно преодолеть внутренние разногласия и создать государство, способное самостоятельно определять свою политику и развитие.
</a:t>
            </a:r>
            <a:endParaRPr lang="en-US" sz="1330" dirty="0"/>
          </a:p>
        </p:txBody>
      </p:sp>
      <p:sp>
        <p:nvSpPr>
          <p:cNvPr id="12" name="Text 2"/>
          <p:cNvSpPr txBox="1"/>
          <p:nvPr/>
        </p:nvSpPr>
        <p:spPr>
          <a:xfrm>
            <a:off x="2143593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Кваме Нкрума: голос панъафриканизма
</a:t>
            </a:r>
            <a:pPr algn="l" indent="0" marL="0">
              <a:lnSpc>
                <a:spcPct val="130039"/>
              </a:lnSpc>
              <a:buNone/>
            </a:pPr>
            <a:r>
              <a:rPr lang="en-US" sz="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Кваме Нкрума рассматривал независимость Ганы не как конечную цель, а как начало объединения Африки. Его идеи связывали политическую свободу с экономическим суверенитетом и сотрудничеством между государствами континента.
</a:t>
            </a:r>
            <a:endParaRPr lang="en-US" sz="1384" dirty="0"/>
          </a:p>
        </p:txBody>
      </p:sp>
      <p:sp>
        <p:nvSpPr>
          <p:cNvPr id="13" name="Text 3"/>
          <p:cNvSpPr txBox="1"/>
          <p:nvPr/>
        </p:nvSpPr>
        <p:spPr>
          <a:xfrm>
            <a:off x="2143593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Юлиус Ньерере: развитие через солидарность
</a:t>
            </a:r>
            <a:pPr algn="l" indent="0" marL="0">
              <a:lnSpc>
                <a:spcPct val="130039"/>
              </a:lnSpc>
              <a:buNone/>
            </a:pPr>
            <a:r>
              <a:rPr lang="en-US" sz="1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Юлиус Ньерере подчёркивал значение социальной сплочённости и африканской взаимопомощи. Он считал, что освободившиеся страны должны строить собственные модели развития, не копируя внешние политические схемы.
</a:t>
            </a:r>
            <a:endParaRPr lang="en-US" sz="1332" dirty="0"/>
          </a:p>
        </p:txBody>
      </p:sp>
      <p:sp>
        <p:nvSpPr>
          <p:cNvPr id="14" name="Text 4"/>
          <p:cNvSpPr txBox="1"/>
          <p:nvPr/>
        </p:nvSpPr>
        <p:spPr>
          <a:xfrm>
            <a:off x="6618157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 Туре: независимость без зависимости
</a:t>
            </a:r>
            <a:pPr algn="l" indent="0" marL="0">
              <a:lnSpc>
                <a:spcPct val="130039"/>
              </a:lnSpc>
              <a:buNone/>
            </a:pPr>
            <a:r>
              <a:rPr lang="en-US" sz="1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 Туре связывал свободу с отказом от неоколониального давления и с правом страны выбирать собственный путь. Его позиция отражала стремление многих лидеров сохранить достоинство, ресурсы и политическую самостоятельность.
</a:t>
            </a:r>
            <a:endParaRPr lang="en-US" sz="1332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независимости и идеи африканского единства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 и неурегулированные конфликты
</a:t>
            </a:r>
            <a:endParaRPr lang="en-US" sz="1409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Сахара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Западной Сахары остаётся предметом международного спора и влияет на отношения между государствами региона. Конфликт связан с наследием колониального деления и борьбой за политическое самоопределение территории.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Сомали и приграничные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Сомали и соседних районах продолжаются споры о границах, контроле территорий и безопасности. Здесь колониальные линии часто не совпали с реальным расселением населения и устойчивыми историческими связями.
</a:t>
            </a:r>
            <a:endParaRPr lang="en-US" sz="1133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Великих озёр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районе Великих озёр конфликтность поддерживают высокая плотность населения, конкуренция за землю и сложные межэтнические отношения. Эти факторы делают границы особенно чувствительными к политическим кризисам.
</a:t>
            </a:r>
            <a:endParaRPr lang="en-US" sz="1181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Судан и Южный Судан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пограничные районы Судана и Южного Судана важны из-за нефти, воды и транспортных маршрутов. Спор о них показывает, как природные ресурсы могут усиливать незавершённость границ.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современным государствам Африки (54 признанных государства); историко-географическая классификация колониального наследия.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 колониальному наследию
</a:t>
            </a:r>
            <a:pPr algn="l" indent="0" marL="0">
              <a:lnSpc>
                <a:spcPct val="120000"/>
              </a:lnSpc>
              <a:buNone/>
            </a:pPr>
            <a:r>
              <a:rPr lang="en-US" sz="25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 заметно не только в границах, но и в языке управления, школьном образовании и правовых нормах. Это особенно видно в странах, где сохранились европейские официальные языки.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группы связаны с британским и французским наследием; при этом небольшое число стран избежало прямой колонизации, а часть государств имеет смешанную историю.
</a:t>
            </a:r>
            <a:endParaRPr lang="en-US" sz="1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901844"/>
            <a:ext cx="4813500" cy="17059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формирования политической карты Африки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деколонизации Африки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показывают, как от колониального раздела материк перешёл к независимым государствам и региональной перестройке политической карты.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Берлином и «Годом Африки» прошло меньше восьми десятилетий: это очень быстрый переход от колониального контроля к независимости и новому этапу государственности.
</a:t>
            </a:r>
            <a:endParaRPr lang="en-US" sz="13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27570"/>
            <a:ext cx="317700" cy="25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27570"/>
            <a:ext cx="317700" cy="254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3726" y="3200400"/>
            <a:ext cx="313294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интеграция как ответ на раздробленность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политическая платформа
</a:t>
            </a:r>
            <a:pPr algn="r" indent="0" marL="0">
              <a:lnSpc>
                <a:spcPct val="9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африканского единства, а затем Африканский союз стали площадками, где государства согласуют позиции по безопасности, суверенитету и общим правилам взаимодействия.
</a:t>
            </a:r>
            <a:endParaRPr lang="en-US" sz="1028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безопасность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объединения помогают координировать миротворческие усилия, реагировать на кризисы и сдерживать распространение конфликтов, которые часто выходят за рамки одной страны.
</a:t>
            </a:r>
            <a:endParaRPr lang="en-US" sz="978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транспорт
</a:t>
            </a:r>
            <a:pPr algn="l" indent="0" marL="0">
              <a:lnSpc>
                <a:spcPct val="90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ЭКОВАС, САДК и Восточноафриканское сообщество снимают барьеры на границах, развивают транзит и упрощают движение товаров, что особенно важно для стран без выхода к морю.
</a:t>
            </a:r>
            <a:endParaRPr lang="en-US" sz="1046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солидарность
</a:t>
            </a:r>
            <a:pPr algn="l" indent="0" marL="0">
              <a:lnSpc>
                <a:spcPct val="90000"/>
              </a:lnSpc>
              <a:buNone/>
            </a:pPr>
            <a:r>
              <a:rPr lang="en-US" sz="1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позволяет африканским государствам действовать согласованнее во внешней политике и снижать последствия колониальной раздробленности, унаследованной от прошлого.
</a:t>
            </a:r>
            <a:endParaRPr lang="en-US" sz="10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колонии к современному государству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путь многих африканских стран во второй половине XX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формирования карты Африки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создание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Африки сформировалась очень быстро, но в основном в интересах европейских держав. Поэтому многие современные границы не совпадают с этническими и историческими реалиями континента.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административные системы и правовые нормы во многих странах до сих пор отражают эпоху колониализма. Это наследие заметно в официальном языке, школьной системе и государственном управлении.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африканских стран получили независимость сравнительно недавно, поэтому их политические институты продолжают укрепляться. Молодость государственности делает развитие особенно зависимым от внутренней стабильности.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 споры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одновременно сталкивается с территориальными конфликтами и стремится к единству через региональные союзы. Именно поэтому её политическая карта остаётся и проблемной, и динамичной.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на карте мира: прошлое, которое влияет на настоящее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политической карты Африки помогает понять, почему границы, ресурсы и союзы остаются столь важными сегодня. В ней видны одновременно следы колониализма и стремление народов к единству и развитию.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2026-06-02T23:31:45Z</dcterms:created>
  <dcterms:modified xsi:type="dcterms:W3CDTF">2026-06-02T23:31:45Z</dcterms:modified>
</cp:coreProperties>
</file>