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Платонович Платонов: писатель ХХ века и его место в школьном изучении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открывает трагическую историю века через судьбу человека.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Эпоха, которая сформировала Платонова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Андрея Платонова пришлась на революции, войны и переломы, изменившие страну и самого человека. Его биография тесно связана с трудом, технической практикой и опытом исторической нестабильности.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рабочего и техника к писателю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юности Платонов совмещал учебу в техническом училище с реальной работой, поэтому рано узнал цену физического труда и дисциплины производства.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мелиоратором, электриком и инженером, а этот опыт дал его прозе точность деталей, внимание к материальному миру и уважение к рабочему человеку.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1920-е годы он постепенно приходит к прозе, сохраняя в ранних текстах бытовую наблюдательность, философский вопрос о смысле преобразования жизни и поиск честного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детства и жизненной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для Платонова — не просто место рождения, а пространство, где сложились его память, слух к народной речи и ощущение провинциальной России начала ХХ века. Этот опыт заметен в деталях быта, в интонации рассказчика и в образах дороги, окраины и труда.
</a:t>
            </a:r>
            <a:endParaRPr lang="en-US" sz="1143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Россия в художественной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легко узнаются деревенский быт, рабочие поселки, железная дорога, бедность и изнуряющая повседневность. Писатель показывает мир людей, живущих на границе природы и техники, где каждое событие связано с усилием и надеждой.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особую интонацию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Платонова соединяет разговорные слова, книжные обороты и технические термины, поэтому звучит одновременно просто и необычно. Такое смешение делает его прозу узнаваемой и помогает передать неустроенность мира, в котором живут его герои.
</a:t>
            </a:r>
            <a:endParaRPr lang="en-US" sz="110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как источник памяти, речи и образов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прозы Платонова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Сиротство и утрата дома проходят через многие произведения Платонова, превращая личную боль героев в знак исторической незащищенности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у него двоякий: он может быть созиданием и надеждой, но нередко становится тяжелым испытанием, истощающим человека физически и духовно.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звучат мотивы сострадания, смерти и нравственной ответственности, потому что писатель оценивает человека прежде всего по его способности не ожесточиться.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внутренней пустоты связана с историческими потрясениями 1920–1940-х годов, когда общественные перемены часто разрушали привычные связи и чувство опоры.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творчества Андрея Платонова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смену жанров, но и изменение литературной судьбы писателя под давлением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творческой зрелости сочетается с жестким спадом публикаций в 1930-е и посмертным возвращением интереса после войны.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хронологии литературной биографии Андрея Платонова: 1910-е, 1920-е, 1930-е, 1940-е, 1950-е годы.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«Чевенгур»: роман о сломанной утопии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Платонов показывает, как мечта о справедливом обществе оборачивается догмой, насилием и разрушением человеческой жизни. Идея будущего утрачивает нравственный смысл.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Чевенгур становится символом исторического эксперимента, где вера в правильный порядок подменяет живую реальность. Вместо гармонии возникает пустота, страх и распад быта.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силу роману придают образы странников, сирот и людей, искренне ждущих перемен. Их судьбы раскрывают трагедию надежды, которая не выдерживает столкновения с действительностью.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3247" y="3141338"/>
            <a:ext cx="457313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4703" y="1723754"/>
            <a:ext cx="750900" cy="667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206840"/>
            <a:ext cx="750900" cy="600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«Котлован»: образ бессмысленного строительства будущего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без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копают котлован с огромным напряжением, но их усилия не приближают людей к настоящему дому. Физическая работа становится знаком исторической усталости и внутренней опустошенности.
</a:t>
            </a:r>
            <a:endParaRPr lang="en-US" sz="1333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цена утопии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Насти делает трагедию повести особенно острой, потому что в ней соединяются надежда на будущее и его ранняя утрата. Через детскую судьбу Платонов показывает нравственную цену проекта.
</a:t>
            </a:r>
            <a:endParaRPr lang="en-US" sz="1346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 как недостижимая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общего дома обещает устройство новой жизни, однако остается символом несбывшегося будущего. Вместо обжитого пространства возникает пустота, в которой человек теряет опору.
</a:t>
            </a:r>
            <a:endParaRPr lang="en-US" sz="1214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вытесненные из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Рабочие, крестьяне и случайные участники строительства существуют в состоянии отчуждения и беспомощности. Их общая судьба подчеркивает, что исторический проект не создает человечности, если она забыта.
</a:t>
            </a:r>
            <a:endParaRPr lang="en-US" sz="122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04617"/>
            <a:ext cx="4176900" cy="19164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Платонова и их художественный смысл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 меняются темы и смысловые акценты в разных произведениях Платонова.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последовательно показывает, что исторические идеи проверяются не лозунгами, а человеческой судьбой и нравственным выбором.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 тематическая характеристика произведений Андрея Платонова.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речевых пласта соединяются в его прозе особенно напряженно.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художественной прозе Андрея Платонова.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смешение делает платоновскую фразу необычной: она одновременно бытовая, канцелярская и лирическая, поэтому передает и кризис эпохи, и внутреннюю сложность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мире Платонова: бедность, одиночество, достоинство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Платонова живут в нужде, часто лишены дома и опоры, но не теряют способности к состраданию, верности и тихому внутреннему сопротивлению обстоятельствам.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истинное достоинство не зависит от социального положения: оно проявляется в терпении, заботе о другом и нравственной стойкости даже в бедности.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творчества Платонова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прозе Платонова часто переплетаются: труд, утопия и сострадание образуют единый нравственный узел его художественного мира.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труд и утопия; именно через них раскрывается конфликт между исторической мечтой и ценой, которую платит человек.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Андрея Платонова: «Чевенгур», «Котлован», «Юшка», «Возвращение»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и советская цензура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прозаические опыты и повести привлекают внимание, но уже тогда Платонов не вписывается в официальный оптимистический канон.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«Котлована» и других текстов усиливается критика, публикации ограничиваются, а многие произведения остаются в рукописях.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и особенно после смерти писателя его наследие постепенно возвращается читателю, а цензурные запреты утрачивают силу.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платоновского художественного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повторяющийся путь конфликта в крупных произведениях Платонова: от исторического кризиса к нравственному испытанию человека.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Чалмаев о Платонове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ценность, по Чалмаеву, составляет народная основа прозы: внимание к простому человеку, его речи, труду, страданию и внутреннему достоинству.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прочтение объединяет биографию, стиль и проблематику, помогая увидеть в Платонове не только мастера формы, но и свидетеля исторической трагедии.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Чалмаев видит в Платонове писателя редкой духовной честности, который не скрывает боль эпохи и не подменяет её красивыми декларациями.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Платонова в литературе ХХ века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наследует Гоголю, Достоевскому и Толстому, но создаёт собственную прозу о человеке, который существует на грани катастрофы. Его мир соединяет реализм, притчу и социальную драму.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ХХ века он важен тем, что показывает историю через судьбу отдельного человека, а не через лозунг. Именно поэтому его книги остаются философски и нравственно значимыми.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героев у Платонова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разные типы персонажей связаны общей темой неполноты жизни и трудного поиска опоры в мире перемен.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выделяются строители, но по смыслу все группы сходятся к вопросу о цене надежды и человеческой уязвимости.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А. П. Платонова: «Котлован», «Чевенгур», «Юшка», «Возвращение»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учит видеть, что исторические перемены оцениваются не по лозунгам, а по тому, как они отражаются в судьбе конкретного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Платонова помогают обсуждать нравственный выбор: сострадание, ответственность, верность близким и готовность сохранять человечность в трудных обстоятельствах.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близок современному читателю потому, что говорит о хрупкости жизни, цене надежды и необходимости не терять внутреннюю опору.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важна и языковая сторона: необычная речь писателя развивает внимание к слову, смыслам и скрытым оттенкам текста.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Платонов важен для современного школьника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72817"/>
            <a:ext cx="3604200" cy="11978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биографии и литературной судьбы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жизненный путь Платонова связан с его художественным развитием и поздним признанием.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опыт и поздние испытания напрямую повлияли на темы, интонацию и литературную судьбу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Андрее Платоновиче Платонове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Платонов: правда о человеке в эпоху испытаний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показывает ХХ век через боль, труд и сострадание к человеку, сохраняя верность нравственной правде; именно это делает его особенно важным для школьного чтения и размышления.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2026-05-20T03:44:39Z</dcterms:created>
  <dcterms:modified xsi:type="dcterms:W3CDTF">2026-05-20T03:44:39Z</dcterms:modified>
</cp:coreProperties>
</file>