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живой слой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планеты, где природа и жизнь связаны непрерывно.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учение о 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 объединило идеи географии, биологии и химии. Зюсс предложил термин, а Вернадский показал, что живые организмы не просто обитают на Земле, а активно преобразуют её оболочки и состав среды.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биосферы в оболочках Земли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где возможны дыхание, распространение спор и жизнь микроорганизмов. С увеличением высоты условия быстро становятся менее благоприятными из-за холода и разреженности воздуха.
</a:t>
            </a:r>
            <a:endParaRPr lang="en-US" sz="2741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почти целиком вовлечена в биосферу, но особенно богаты жизнью приповерхностные слои, где есть свет и питание. В глубинах океана жизнь сохраняется, хотя становится более редкой.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литосферы жизнь сосредоточена в почве, трещинах пород и корнях растений. Здесь организмы зависят от влаги, температуры и минерального состава, поэтому распределены крайне неравномерно.
</a:t>
            </a:r>
            <a:endParaRPr lang="en-US" sz="27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биологически освоенные части оболочек Земли: они различаются по объёму и условиям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охватывает все оболочки, но распределена неравномерно: наиболее плотна она в приповерхностных и хорошо освещённых зонах.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распространения жизни в оболочках Земли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6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биологии и географии; значения условные
</a:t>
            </a:r>
            <a:endParaRPr lang="en-US" sz="13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фабрика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первыми связывают солнечную энергию и превращают её в органические вещества. Именно они создают основу большинства пищевых цепей и обеспечивают поступление кислорода в атмосферу, без которого невозможна жизнь животных и человека.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звенья передачи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производят органическое вещество из неорганического, но перераспределяют энергию, поедая растения и других животных. Так они соединяют уровни пищевых цепей и поддерживают движение вещества внутри экосистем.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 — возвращение к началу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Разрушая остатки организмов, грибы и бактерии освобождают минеральные вещества и возвращают их в среду. Без этих редуцентов круговорот замкнулся бы не полностью, а почвы быстро обеднели бы питательными элементами.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вещество: кто поддерживает биосферу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и их 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 различаются происхождением, но действуют как единая система.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вещества разного происхождения, а её устойчивость основана на постоянном взаимодействии живых и неживых компонентов.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Вернадского; школьная классификация вещества биосферы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и биокосные процессы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Действие организмов на породу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растений, лишайники и микроорганизмы разрушают горные породы, ускоряя выветривание и подготавливая поверхность к дальнейшему почвообразованию.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Формирование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совместной работе живых организмов, воды, воздуха и минералов возникает почва — биокосное тело, от которого зависит плодородие.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Накопление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остатки организмов смешиваются с минеральной частью среды, формируя торф, гумус и другие органические накопления.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Осадочные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органические осадки и биогенные соединения включаются в образование известняка и других пород, фиксируя длительное влияние жизни на Землю.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биосфере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превращение вещества под действием живых организмов и солнечной энергии.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запускает фотосинтез и поддерживает все пищевые цепи. Без этого притока энергии биосфера не могла бы существовать как единая живая система.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биосферы — Солнце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пищевой цепи, тем меньше доступной энергии остаётся для новых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убывает по цепи, поэтому длинные пищевые цепи редки, а большая часть биомассы сосредоточена у основания пирамиды.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потери энергии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принципам экологической пирамиды; значения условные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охватывает разнообразие видов, генов и экосистем. Чем больше таких различий, тем шире набор приспособлений и тем надёжнее сообщество реагирует на изменения среды.
</a:t>
            </a:r>
            <a:endParaRPr lang="en-US" sz="2471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сообществах функции отдельных видов частично дублируются, поэтому утрата одного звена не разрушает систему сразу. Это повышает устойчивость к засухам, болезням и вспышкам вредителей.
</a:t>
            </a:r>
            <a:endParaRPr lang="en-US" sz="241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богатство характерно для влажных тропических лесов, коралловых рифов и экваториальных экосистем. Здесь сочетаются тепло, влага и высокая продуктивность, поддерживающие множество организмов.
</a:t>
            </a:r>
            <a:endParaRPr lang="en-US" sz="2476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 ослабляет естественную саморегуляцию природных сообществ. Сохранение редких видов и местообитаний — это не только охрана природы, но и защита устойчивости биосферы.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и распределение жизни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изменением температуры меняются скорость обмена веществ, продолжительность вегетации и набор видов. Поэтому от полюсов к экватору природные сообщества становятся богаче и разнообразнее.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солёность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и её химический состав определяют, какие организмы могут существовать в среде. Засушливые территории, моря и пресные водоёмы резко различаются по составу живого покрова.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 горах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вверх понижается температура, меняются влажность и освещённость, поэтому в горах последовательно сменяются пояса растительности. Это называется высотной поясностью.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 зон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полюсов к экватору закономерно сменяются тундра, тайга, смешанные леса, степи и пустыни. Широтная зональность отражает зависимость жизни от климата и длительности тёплого периода.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их влияние на организмы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факторы среды ограничивают распространение организмов и влияют на их жизнедеятельность.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существуют не произвольно, а в пределах экологических факторов; приспособления позволяют им занимать конкретные условия среды.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«Основы учения о биосфере»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вида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ниша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не только место обитания вида, но и его питание, время активности, способы размножения и связи с другими организмами в сообществе.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ниши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вида слишком похожи по требованиям к среде, между ними усиливается конкуренция за пищу, пространство и другие ресурсы. Длительное полное совпадение ниш обычно невозможно.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сосуществуют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рациону, времени активности или условиям обитания уменьшает прямое соперничество. Благодаря этому виды могут жить рядом и поддерживать устойчивость сообщества.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биосферу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хозяйственных изменений и меры, которые помогают снизить ущерб природе.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часто действуют совместно: например, вырубка лесов усиливает эрозию, а загрязнение и изменение климата одновременно ослабляют устойчивость природных 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создаёт сочетание факторов, поэтому эффективная охрана природы требует комплексных решений, а не разрозненных мер.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антропогенные угрозы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экологии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Вернадского о ноосфере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формулирует учение о биосфере и показывает, что живое вещество является мощной геологической силой, преобразующей оболочки Земли.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оказывается разумная деятельность человека, которая начинает заметно влиять на состояние планеты и должна соотноситься с природными закономерностями.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понимается как этап, где наука, культура и экологическая этика помогают управлять взаимодействием общества и природы без разрушения биосферы.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эталонные природные комплексы, редкие виды и естественные процессы, которые особенно уязвимы под давлением хозяйственной деятельности.
</a:t>
            </a:r>
            <a:endParaRPr lang="en-US" sz="2501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электроэнергии, раздельный сбор отходов, отказ от одноразового пластика и использование общественного транспорта уменьшают нагрузку на природу.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очистка сточных вод и сокращение выбросов помогают вернуть нарушенным территориям функции, важные для круговорота веществ и качества среды.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ресурсам означает не отказ от развития, а более ответственное использование благ природы с учётом их ограниченности и способности к восстановлению.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биосферы и природоохранные решения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Биосфера, экосистема, биом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три уровня организации живой природы и показывает, как они соотносятся по масштабу и 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природы связаны иерархически: изменения в отдельной экосистеме отражаются на биоме, а совокупность биомов образует биосферу.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живая система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существует как единая динамичная система, где вещество, энергия и живые организмы непрерывно связаны. Её сохранение зависит от науки, экологической культуры и ответственных решений человека.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2026-06-01T22:00:30Z</dcterms:created>
  <dcterms:modified xsi:type="dcterms:W3CDTF">2026-06-01T22:00:30Z</dcterms:modified>
</cp:coreProperties>
</file>