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782181"/>
            <a:ext cx="9144000" cy="2357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49250" y="36623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2372805" y="182024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черты и значение Лилейных и Злаков в природе и жизни человека.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505850" y="760708"/>
            <a:ext cx="6132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семейств Лилейные и Злаки: ключевые характеристики и значение
</a:t>
            </a:r>
            <a:endParaRPr lang="en-US" sz="2548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 изучение семейств Лилейные и Злаки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Лилейные и Злаки сыграли важную роль в развитии цивилизаций. Их биологические особенности и широкое распространение делают их ключевыми объектами научного изучения и важными для экосистем.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987838"/>
            <a:ext cx="4742400" cy="12411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600" y="2309623"/>
            <a:ext cx="4742400" cy="12411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600" y="3631406"/>
            <a:ext cx="4742400" cy="12411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однодольных растений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134900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однодольные?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Однодольные растения имеют одну семядолю в семени, что отличает их от двудольных. Это влияет на особенности их листьев и корней, формируя уникальную морфологию.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456688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листьев и корней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у однодольных обычно имеют параллельное жилкование. Корневая система мочковатая, зачастую без выраженного главного корня, что обеспечивает им устойчивость и питание.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778475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и рост стеблей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Стебли однодольных чаще травянистые и мало ветвятся. Это облегчает их быстрый рост и распространение в разных средах – лугах, лесах и огородах.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особенности семейства Лилейные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475800" y="4106700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простые и удлинённые, чаще очередные. Плоды представлены коробочками или ягодами, что отражает разнообразие способов размножения внутри семейства.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5800" y="3206075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Цветки Лилейных имеют шесть лепестков, расположенных в два круга, с частями, кратными трём. Они характеризуются верхней завязью и часто крупными роскошными цветами.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9FB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704069"/>
            <a:ext cx="2783100" cy="21688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80458" y="2704069"/>
            <a:ext cx="2783100" cy="21688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0913" y="2704069"/>
            <a:ext cx="2783100" cy="216886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представители семейства Лилейные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3447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Тюльпан и лилия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Тюльпаны и лилии известны своей декоративностью и яркими цветами, которые украшают сады и парки. Их цветы часто используются в флористике благодаря форме и насыщенным оттенкам.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483908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 и чеснок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 и чеснок выделяются наличием луковиц – подземных накопителей питательных веществ. Они широко применяются в кулинарии и медицине, обладают выраженным ароматом и вкусом.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394363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Ландыш майский
</a:t>
            </a:r>
            <a:pPr algn="ctr" indent="0" marL="0">
              <a:lnSpc>
                <a:spcPct val="115000"/>
              </a:lnSpc>
              <a:buNone/>
            </a:pPr>
            <a:r>
              <a:rPr lang="en-US" sz="6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Ландыш отличается нежными белыми цветками и лекарственным значением. Его экстракты применяются для укрепления сердечной деятельности, что подтверждает ценность семейства в фармакологии.
</a:t>
            </a:r>
            <a:endParaRPr lang="en-US" sz="104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Лилейных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Декоративные виды, такие как лилия и тюльпан, ценятся за красоту и аромат, широко используются в ландшафтном дизайне и культурном садоводстве.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1992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виды включают лук и чеснок, которые входят в рацион человека, обеспечивая питательные и лечебные свойства, а также ароматические качества блюд.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284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Лекарственные представители, например ландыш, применяются в традиционной медицине и фармакологии для создания целебных препаратов и профилактики заболеваний.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Лилейных для человека и природы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75800" y="4106700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лук и чеснок — ценные пищевые и медицинские растения, а их корни предотвращают эрозию почвы, а цветение привлекает полезных насекомых-опылителей.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75800" y="3206075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Лилейные играют важную роль в озеленении городов и парков, радуя глаз своими яркими цветами и украшая приусадебные участки, способствуя улучшению микроклимата.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2156085"/>
            <a:ext cx="4873500" cy="110370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видов лилий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основные характеристики популярных видов лилий: белой, тигровой и кудрявой, включая окраску цветка, высоту и время цветения.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окраске и размерах лилий отражают адаптацию к разным условиям и привлекают разнообразных опылителей.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ботаники
</a:t>
            </a:r>
            <a:endParaRPr lang="en-US" sz="7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47" y="0"/>
            <a:ext cx="426950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15300" y="270000"/>
            <a:ext cx="41886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черты семейства Злаки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4750672" y="3996515"/>
            <a:ext cx="3845700" cy="8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Мельчайшие цветки собраны в колоски, формирующие сложные соцветия. Плод — зерновка, включает защитную оболочку и крупу, питающую зародыш в процессе прорастания.
</a:t>
            </a:r>
            <a:endParaRPr lang="en-US" sz="1144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750672" y="2966475"/>
            <a:ext cx="3845700" cy="8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Злаки отличаются узкими длинными листьями с параллельным жилкованием и полым округлым стеблем с характерными узлами — соломинками, что обеспечивает им прочность и гибкость.
</a:t>
            </a:r>
            <a:endParaRPr lang="en-US" sz="114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987838"/>
            <a:ext cx="4742400" cy="12411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600" y="2309623"/>
            <a:ext cx="4742400" cy="12411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600" y="3631406"/>
            <a:ext cx="4742400" cy="12411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представители семейства Злаки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134900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Пшеница и рожь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Пшеница и рожь являются основой многих продуктов питания, включая хлеб и каши. Эти культуры обладают высокой урожайностью и адаптируются к разным климатическим условиям.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456688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Кукуруза и овёс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Кукуруза широко используется в пищевой промышленности и кормлении животных, а овёс ценится за питательность и применяется в диетическом питании благодаря качественному зерну.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778475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 и ячмень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 — главное блюдо для многих народов Азии, а ячмень важен для производства пива и корма для скота. Оба растения имеют глубокое историческое значение в земледелии.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зерновки у Злаков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21192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Защитная оболочка зерновки служит прочным барьером, который оберегает зародыш от внешних механических и биологических повреждений. Она обеспечивает сохранность семени в сложных условиях.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212600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Эндосперм содержит крупные запасы крахмала, который необходим для питания растения в начале прорастания до образования собственных листьев и корней.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1327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Зародыш внутри зерновки включает зачатки будущего корня и побега, а также накопленные питательные вещества, которые поддерживают рост молодого растения в первые дни жизни.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распространение злаковых культур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668700"/>
            <a:ext cx="35682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основных злаков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Пшеница появилась в регионе Ближнего Востока, а рис зародился в южных частях Восточной Азии. Кукуруза — коренная культура Америки, сформировавшаяся у индейских народов.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3912720"/>
            <a:ext cx="35682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распространение и выращивание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этих культур связано с миграцией людей и развитием земледелия. Сегодня злаки выращивают на всех материках, за исключением Антарктиды, благодаря их важности в пище.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производство злаковых культур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Китай, Индия и США лидируют в производстве, обеспечивая большую часть мировых поставок этих культур.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Злаки являются основным источником питания более половины человечества, что подчеркивает их важность для глобальной продовольственной безопасности.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ФАО, 2021
</a:t>
            </a:r>
            <a:endParaRPr lang="en-US" sz="7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Злаков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75800" y="4106700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корневая система укрепляет почву, предотвращая эрозию, а также поддерживает разнообразие животного мира, становясь пищей для многих видов.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75800" y="3206075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Злаки формируют значительные природные экосистемы — луга, степи и саванны, оказывая влияние на структуру ландшафта и климат региона.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2570" y="914638"/>
            <a:ext cx="7918909" cy="2690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признаков Лилейных и Злаков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основные морфологические различия между двумя семействами растений.
</a:t>
            </a:r>
            <a:endParaRPr lang="en-US" sz="1022" dirty="0"/>
          </a:p>
        </p:txBody>
      </p:sp>
      <p:sp>
        <p:nvSpPr>
          <p:cNvPr id="9" name="Text 3"/>
          <p:cNvSpPr txBox="1"/>
          <p:nvPr/>
        </p:nvSpPr>
        <p:spPr>
          <a:xfrm>
            <a:off x="4664735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Семейства отличаются по внешнему строению и способам размножения, что отражает адаптационные особенности их представителей.
</a:t>
            </a:r>
            <a:endParaRPr lang="en-US" sz="1022" dirty="0"/>
          </a:p>
        </p:txBody>
      </p:sp>
      <p:sp>
        <p:nvSpPr>
          <p:cNvPr id="10" name="Text 4"/>
          <p:cNvSpPr txBox="1"/>
          <p:nvPr/>
        </p:nvSpPr>
        <p:spPr>
          <a:xfrm>
            <a:off x="270000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ботаники для средней школы
</a:t>
            </a:r>
            <a:endParaRPr lang="en-US" sz="7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Злаки в рационе современного человека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75800" y="4106700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богаты углеводами, белками, витаминами группы B, магнием и калием, обеспечивая организм энергией и важными веществами для здоровья.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75800" y="3206075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Злаковые продукты — основа питания, представляющаяся в виде хлеба, каш, макарон, где доминируют пшеничная и ржаная мука.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Ядовитые и вредные представители семейств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62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семействе Лилейных ядовиты такие растения, как вороний глаз и ландыш майский, способные вызвать отравления при попадании в организм человека.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245531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злаков сорные травы, например пырей и овсюг, представляют угрозу, снижая урожайность культурных видов и вытесняя их с посевных площадей.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40569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сорняки конкурируют за воду и питательные вещества, что затрудняет рост полезных растений и отрицательно влияет на качество урожая.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682583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Таким образом, контроль за ядовитыми и нежелательными растениями важен для сохранения здоровья человека и повышения эффективности сельского хозяйства.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9FB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704069"/>
            <a:ext cx="2783100" cy="21688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80458" y="2704069"/>
            <a:ext cx="2783100" cy="21688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0913" y="2704069"/>
            <a:ext cx="2783100" cy="216886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применение Лилейных и Злаков в медицине и быту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3447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Ландыш майский в кардиологии
</a:t>
            </a:r>
            <a:pPr algn="ctr" indent="0" marL="0">
              <a:lnSpc>
                <a:spcPct val="115000"/>
              </a:lnSpc>
              <a:buNone/>
            </a:pPr>
            <a:r>
              <a:rPr lang="en-US" sz="6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Ландыш майский содержит гликозиды, которые применяются для укрепления сердечной мышцы и регулирования работы сердца. Экстракты с растения используются в современных медицинских препаратах.
</a:t>
            </a:r>
            <a:endParaRPr lang="en-US" sz="1042" dirty="0"/>
          </a:p>
        </p:txBody>
      </p:sp>
      <p:sp>
        <p:nvSpPr>
          <p:cNvPr id="10" name="Text 3"/>
          <p:cNvSpPr txBox="1"/>
          <p:nvPr/>
        </p:nvSpPr>
        <p:spPr>
          <a:xfrm>
            <a:off x="3483908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 и чеснок в народной медицине
</a:t>
            </a:r>
            <a:pPr algn="ctr" indent="0" marL="0">
              <a:lnSpc>
                <a:spcPct val="115000"/>
              </a:lnSpc>
              <a:buNone/>
            </a:pPr>
            <a:r>
              <a:rPr lang="en-US" sz="6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 и чеснок обладают противовирусными и антибактериальными свойствами. Их употребляют для профилактики простудных заболеваний и повышения иммунитета, особенно в холодное время года.
</a:t>
            </a:r>
            <a:endParaRPr lang="en-US" sz="975" dirty="0"/>
          </a:p>
        </p:txBody>
      </p:sp>
      <p:sp>
        <p:nvSpPr>
          <p:cNvPr id="11" name="Text 4"/>
          <p:cNvSpPr txBox="1"/>
          <p:nvPr/>
        </p:nvSpPr>
        <p:spPr>
          <a:xfrm>
            <a:off x="6394363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злаков вне пищевой сферы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стеблей злаков делают бумагу, а солому применяют как подстилку для животных и сырье для строительных панелей, что делает их важным ресурсом в экономике.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однодольных растений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развития и изменения в структуре
</a:t>
            </a:r>
            <a:endParaRPr lang="en-US" sz="111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29350" y="1681087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Лилейных и Злаков для природы и человека
</a:t>
            </a:r>
            <a:endParaRPr lang="en-US" sz="2912" dirty="0"/>
          </a:p>
        </p:txBody>
      </p:sp>
      <p:sp>
        <p:nvSpPr>
          <p:cNvPr id="5" name="Text 1"/>
          <p:cNvSpPr txBox="1"/>
          <p:nvPr/>
        </p:nvSpPr>
        <p:spPr>
          <a:xfrm>
            <a:off x="2372600" y="2756027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Семейства Лилейных и Злаков обеспечивают питание, поддерживают биоразнообразие и способствуют экологической устойчивости. Их охрана и разумное использование необходимы для будущих поколений.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2026-05-08T15:32:01Z</dcterms:created>
  <dcterms:modified xsi:type="dcterms:W3CDTF">2026-05-08T15:32:01Z</dcterms:modified>
</cp:coreProperties>
</file>