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08900" y="757550"/>
            <a:ext cx="7623900" cy="205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18. Деление многозначного числа на трёхзначное число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729947" y="2930051"/>
            <a:ext cx="7602600" cy="11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делить большие числа спокойно, по шагам и без путаницы.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708900" y="4301525"/>
            <a:ext cx="7911000" cy="32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 жизни пригодится деление на трёхзначное число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деление помогает делить предметы поровну, находить группы и узнавать одну часть. Оно встречается в задачах про покупки, книги, время и расстояние.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Делимое — это число, которое делят на равные части. Оно стоит первым в записи примера и показывает, сколько всего нужно распределить.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означают делимое, делитель и частное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Делитель — это число, на которое делят. Он показывает размер каждой группы или части, поэтому именно с ним сравнивают первую часть делимого.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Частное — это результат деления. Если остаётся остаток, он меньше делителя и помогает проверить, всё ли посчитано верно.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начать деление столбиком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 начало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столько первых цифр делимого, чтобы получилось число не меньше делителя. Так сразу видно, с какой части начинать деление.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Добавляем нужную цифру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первых двух цифр мало, берут три. В примере 8640 : 240 сначала смотрят на 864, а не на 86.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Переходим к первому шагу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подходящая часть найдена, подбирают первую цифру частного и продолжают вычисления аккуратно, как маленькие математики-следопыты.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сделать быстрый прикид. Если 864 похоже на 900, а 240 похоже на 200, то частное должно быть примерно 4 — уже есть подсказка.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оценка не заменяет точное деление, но помогает выбрать разумную цифру частного. Это как фонарик в тёмном математическом коридоре: сразу видно, куда идти.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прикинуть ответ на глаз
</a:t>
            </a:r>
            <a:endParaRPr lang="en-US" sz="28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деления столбиком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не пропустить ни одного действия и довести пример до правильного ответа.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Цифру частного выбирают не наугад, а проверяя умножением. Так легче избежать лишнего шага и сразу увидеть верный вариант.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 18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подходит в примере 864 : 240, потому что следующая цифра уже дала бы слишком большое произведение.
</a:t>
            </a:r>
            <a:endParaRPr lang="en-US" sz="129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864 : 240 и выбирают 3, потому что это число подходит лучше всего. Затем вычитают 720 и получают 144.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деления без остатка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сносят 0, и выходит 1440. После этого снова делят на 240 и получают 6 — ещё один аккуратный шаг вперёд.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итоге выходит 36. Проверка проста: 240 × 36 = 8640, значит деление выполнено верно и без остатка.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деление выполняется без остатка, ответ удобно проверять умножением. Это быстрый способ убедиться, что пример решён верно.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 урока 18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 в примере 1575 : 315, потому что произведение делителя на это число даёт исходное делимое.
</a:t>
            </a:r>
            <a:endParaRPr lang="en-US" sz="121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можно взять слишком мало цифр делимого и начать не с того места. Тогда весь пример «съедет» в сторону, как неуклюжий поездик.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первом шаге легко ошибиться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легко забыть сносить следующую цифру или перепутать порядок цифр частного. Поэтому первый шаг нужно делать медленно, а потом обязательно проверять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ответ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умножьте частное на делитель. Если в примере был остаток, прибавьте его к произведению и сравните результат с делимым.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число совпало с исходным делимым, решение верное. Такая проверка помогает заметить ошибку в вычитании, переносе цифры или подборе частного.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полезно перепроверять длинные примеры, где шагов много и легко потерять одну цифру по дороге. Спокойная проверка спасает ответ от случайной ошибки.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результат не совпал, вернитесь к месту, где делили последний раз, и найдите неточность. Исправление ошибки всегда проще, чем переписывание всего примера.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69" y="1205475"/>
            <a:ext cx="262687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33500" y="1205475"/>
            <a:ext cx="315225" cy="4203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Нули в делимом и в частном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 делимом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числе есть нули, их нельзя забывать при сносе цифр. В примере 9000 : 300 нули помогают сохранить правильный счёт до конца.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нельзя пропускать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Пропущенный нуль меняет весь ответ, будто одна ступенька исчезла из лестницы. Поэтому каждый нуль нужно записывать внимательно и без спешки.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7782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Нуль в частном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очередная часть делимого меньше делителя. Тогда в частном ставят нуль, чтобы показать: в этом месте делить нечего, идём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первой части числа не хватает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постепенно увеличивать первую часть делимого, пока она не станет достаточной для 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частное, удобно вспомнить умножение. Если 240 умножить на 3, 4, 5 или 6, легче заметить, какая цифра подходит без лишних догадок.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деления и умножения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деления умножение становится проверкой. Когда произведение делителя и частного совпадает с делимым, можно спокойно сказать: ответ найден правильно.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связь делает примеры понятнее и короче. Два действия помогают друг другу, как добрые напарники, которые всегда приходят на помощь в нужный момент.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оценка помогает сразу заметить, подходит ли ответ. Если прикидка сильно не совпадает, значит, в вычислении что-то пошло не так.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«Деление многозначного числа на трёхзначное число»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примерно таким может быть частное в примере 1200 : 300.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Задача из жизни про справедливое деление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Конфеты для всех поровну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Лена принесла 936 конфет, и их нужно разложить в 312 одинаковых пакетиков. Получается аккуратно и честно: в каждом пакетике по 3 конфеты. Так деление помогает сделать ровные маленькие кучки без споров и обид.
</a:t>
            </a:r>
            <a:endParaRPr lang="en-US" sz="1383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8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одинаковые горки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разложить конфеты не в пакетики, а в три ровные кучки, картина будет такой же понятной. Каждая горка выглядит одинаково, потому что деление распределяет предметы поровну. Тут даже конфеты согласны работать по правилам.
</a:t>
            </a:r>
            <a:endParaRPr lang="en-US" sz="1383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и их причины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где чаще всего теряются шаги при делении столбиком и почему важно проверять каждый этап.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на похожих примерах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73153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пример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Начните с 7425 : 235. Здесь удобно потренироваться в подборе первой цифры частного и в аккуратном вычитании после каждого шага.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770900" y="2623475"/>
            <a:ext cx="7848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 похожим делителем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решите 7050 : 235. Делитель тот же, а делимое другое, поэтому легко увидеть, как меняется частное при новом числе.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1039300" y="3658950"/>
            <a:ext cx="7580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новому делителю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попробуйте 8460 : 282. Такой пример закрепляет навык: чем больше похожих заданий, тем быстрее находится нужная цифра частного.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выбрать нужную часть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делении столбиком важно не торопиться с первым шагом. Сначала берут достаточную часть делимого, чтобы она была не меньше делителя. Тогда дальше считать становится легче.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проверить себя умножением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нахождения частного обязательно делается проверка. Умножение показывает, верен ли ответ, а ещё помогает заметить пропущенный нуль или неточный вычитательный шаг.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вы увидели, что деление многозначного числа на трёхзначное — это не страшный великан, а понятная цепочка действий. Главное — считать спокойно, не пропускать шаги и проверять ответ.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числа покоряются шаг за шагом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2026-05-24T11:26:02Z</dcterms:created>
  <dcterms:modified xsi:type="dcterms:W3CDTF">2026-05-24T11:26:02Z</dcterms:modified>
</cp:coreProperties>
</file>