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систематические категории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живых организмов с помощью ключевых систематических уровней.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началась в XVIII веке с Линнея, уступая место новым эволюционным взглядам. Сегодня объединяет миллионы видов благодаря современным методам изучения.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биологической систематики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– раздел биологии, изучающий разнообразие живых организмов. Она объединяет их в группы по строению, происхождению и эволюционным связям.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систематика и её ключевые задачи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систематики – определить родственные взаимосвязи между организмами и создать удобную классификационную систему для научного использования.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систематические категории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единые обозначения для организмов во всём мире, исключая путаницу в названиях при научных исследованиях и публикациях.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категории помогают упорядочить знания о биологическом разнообразии и поддерживают структуру научной информации.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общих уровней облегчает коммуникацию между учёными и способствует точному сравнению различных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систематики: от самых общих категорий к частным
</a:t>
            </a:r>
            <a:endParaRPr lang="en-US" sz="2168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— основа классификации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объединяет огромные группы организмов с фундаментальными различиями в строении и образе жизни. Например, собирательная категория для многоклеточных животных.
</a:t>
            </a:r>
            <a:endParaRPr lang="en-US" sz="1039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более узким категориям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(или отдел) делит царство на группы по общим телесным признакам, а класс группирует эти типы по более точным характеристикам.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до вида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самая маленькая единица, включающая особей, способных к скрещиванию. Такой подход помогает выявлять тесные родственные связи в природе.
</a:t>
            </a:r>
            <a:endParaRPr lang="en-US" sz="11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479562"/>
            <a:ext cx="4166100" cy="26528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домашней кошки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домашней кошки по основным систематическим категориям от самых широких до узких: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категории обеспечивают ясность и точность в идентификации организмов.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ФГОС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— самая крупная категория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царство входят самые разные организмы, различающиеся по клеточной организации и способу питания. Это основной рубеж в классификации живого.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царств: Животные, Растения, Грибы, Бактерии. Каждое характеризуется особенными биологическими признаками.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часто выделяют отдельно, поскольку они отличаются от клеточных форм жизни по строению и размножению.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служит фундаментом для дальнейшего разделения на более мелкие и похожие между собой группы.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(или отдел) — объединение по строению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группирует организмы в пределах царства с похожими структурными признаками, например, у животных — Типы Хордовые, Моллюски и др.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растений эквивалент — отдел, например, Покрытосеменные объединяют растения с цветками и семенами внутри плодов.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Класс: уточнение характеристики организмов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собирают организмы одной группы с дополнительными общими признаками. Например, млекопитающие имеют шерсть и выкармливают потомство молоком.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характеризуются наличием перьев, клюва и способностью к полёту — типичные признаки этого класса.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помогают подразделить типы на более однородные группы для удобства изучения и сравнения.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5942" y="0"/>
            <a:ext cx="46763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402675"/>
            <a:ext cx="59196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Отряд: объединение родственных семейств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1496875"/>
            <a:ext cx="5082000" cy="10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включает несколько семейств с похожими особенностями строения и поведения. Например, Хищные содержат кошачьих, собачьих и медвежьих.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1" y="2977278"/>
            <a:ext cx="4290300" cy="10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группах отряд Розоцветные объединяет яблоневые, сливовые и розовые, объединённые сходным строением цветка и плодами.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числа видов по уровням классификации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организмов резко сокращается от общего царства к конкретному виду, отражая постепенную детализацию и специализацию классификации.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демонстрирует, что широта категорий уменьшается с ростом детализации, позволяя выделить уникальные биологические группы на видовом уровне.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данные Объединённого института систематики,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Семейство: группы близкородственных родов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объединяет роды с общей морфологией, физиологией и генетическими признаками, что облегчает классификацию и изучение взаимодействия между ними.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семейство Кошачьи включает различные рода, среди которых домашняя кошка, рысь, гепард и леопард, объединённые общими хищническими чертами.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растительном мире семейство Злаковые объединяет высоко ценные для человека культуры, такие как пшеница, овёс, рис и ячмень, что важно для сельского хозяйства.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Род: объединение родственных видов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включает нескольких видов, близких по морфологии и генетике, обладающих общими признаками, которые отличают их от других родов. Это помогает учёным установить родственные связи.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Кошка содержит домашних и диких представителей, таких как кошка домашняя и рысь. В растительном царстве род Яблоня охватывает культурные и дикие формы этого дерева.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рода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8,7 миллиона видов
</a:t>
            </a:r>
            <a:endParaRPr lang="en-US" sz="3226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насчитывается на планете Земля на сегодняшний день, подчёркивая огромное разнообразие жизни и важность правильной классификации.
</a:t>
            </a:r>
            <a:endParaRPr lang="en-US" sz="1332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отражает количество известных и потенциальных видов, являющихся ключевыми для научных исследований и охраны природы.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2022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латинской номенклатуры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двучленной номенклатуры позволяет учёным во всём мире однозначно определять вид, избегая путаницы из-за разных национальных языков и местных названий.
</a:t>
            </a:r>
            <a:endParaRPr lang="en-US" sz="1001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научных названий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биологии называют Homo sapiens, а домашнюю собаку — Canis familiaris. Это уникальные имена, отражающие принадлежность к роду и виду с научной точностью.
</a:t>
            </a:r>
            <a:endParaRPr lang="en-US" sz="1107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латинских названий в биологии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промежуточных категорий в систематике
</a:t>
            </a:r>
            <a:endParaRPr lang="en-US" sz="2557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введение подклассов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уточнения группировки организмов между классами начали выделять подклассы, что расширило классификацию животных и растений.
</a:t>
            </a:r>
            <a:endParaRPr lang="en-US" sz="1233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появление подотрядов
</a:t>
            </a:r>
            <a:pPr algn="ctr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зоологии привело к введению подотрядов, позволяющих точнее описывать разнообразие семейства и родов.
</a:t>
            </a:r>
            <a:endParaRPr lang="en-US" sz="1318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введение подсемейств
</a:t>
            </a:r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Подсемейства отделили части больших семейств для более детального рассмотрения их внутриструктурных связей.
</a:t>
            </a:r>
            <a:endParaRPr lang="en-US" sz="1329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обозначение подвидов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учёта вариаций внутри видов стали выделять подвиды, отражая территориальные и морфологические различия отдельных популяций.
</a:t>
            </a:r>
            <a:endParaRPr lang="en-US" sz="1233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систематической категории организма
</a:t>
            </a:r>
            <a:endParaRPr lang="en-US" sz="2114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 классификации по признакам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3806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знания систематики в школе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изучения биологии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помогает структурировать знания о живой природе, облегчая понимание материала на уроках и самостоятельное изучение.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идентификации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определять систематические категории позволяет точнее распознавать растения и животных на практике и в полевых условиях.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олимпиадам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систематики необходимы для участия в конкурсах и олимпиадах, где требуется углублённое понимание классификации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систематики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играет важную роль в создании Красной книги, помогая выделять виды, нуждающиеся в охране, и планировать меры по сохранению биоразнообразия.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и фармакологии систематические знания помогают выявлять растения и животных с полезными свойствами, а также изучать возбудителей болезней.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систематических категорий в науке и повседневной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категории раскрывают красоту и связь живых организмов, способствуя науке, образованию и сохранению природы для будущих поколений.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2026-05-08T14:23:01Z</dcterms:created>
  <dcterms:modified xsi:type="dcterms:W3CDTF">2026-05-08T14:23:01Z</dcterms:modified>
</cp:coreProperties>
</file>