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Модернизация: три региона, три модели развития
</a:t>
            </a:r>
            <a:endParaRPr lang="en-US" sz="516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 — три пути к современной экономике.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модернизации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 — это не только новые технологии, но и обновление правил, инфраструктуры и повседневной жизни. Для Европы, США и Японии она стала способом отвечать на кризисы и конкуренцию.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истоки модернизации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экономикам пришлось восстанавливать заводы, железные дороги, жилье и энергетику. Этот масштабный ремонт создал основу для дальнейшего роста и новых управленческих решений.
</a:t>
            </a:r>
            <a:endParaRPr lang="en-US" sz="877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закрепили статус технологического лидера, опираясь на промышленную мощь, научные разработки и массовое производство. Это ускорило распространение новых отраслей и стандартов потребления.
</a:t>
            </a:r>
            <a:endParaRPr lang="en-US" sz="842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сделала ставку на сотрудничество государств, координацию рынков и социальную стабильность. Так формировалась модель, где рост сочетался с защитой населения.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подъем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быстро нарастила экспорт, повысила качество товаров и наладила дисциплину производства. Ее успех показал, как сочетание планирования и инженерной культуры меняет промышленность.
</a:t>
            </a:r>
            <a:endParaRPr lang="en-US" sz="8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предпосылки: индустриализация и глобализация
</a:t>
            </a:r>
            <a:endParaRPr lang="en-US" sz="236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XIX века дала массовое производство, фабрики и новые профессии. Именно тогда модернизация впервые стала постоянным процессом, а не разовой реформой.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железные дороги связали рынки, ускорили перемещение людей и товаров. Это создало более сложную экономику, где важны скорость и координация.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 роста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 расширило круг квалифицированных работников и сделало знания важным ресурсом развития. Чем выше уровень подготовки, тем легче обществу внедрять изменения.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мировая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1970–1990-м глобализация и компьютеры усилили конкуренцию между странами. Экономики начали выигрывать не только за счет ресурсов, но и благодаря инновациям.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подхода к модернизации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моделей показывает, что модернизация может опираться на разные источники силы, но вести к сходным целям.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дают общий результат: рост производительности и устойчивую конкурентоспособность.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моделей развития Европы, США и Японии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социальная модель и устойчивое развитие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модернизация стремится не только к росту, но и к снижению социальных рисков. Поэтому большое значение имеют доступное образование, медицина и поддержка занятости.
</a:t>
            </a:r>
            <a:endParaRPr lang="en-US" sz="1366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 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реформы часто проходят через правила, нормы и совместные решения стран. Такой подход делает изменения медленнее, но повышает предсказуемость и устойчивость.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пространство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городов, транспорта и коммунальной среды помогает одновременно улучшать экономику и качество жизни. Модернизация становится заметной в повседневном опыте людей.
</a:t>
            </a:r>
            <a:endParaRPr lang="en-US" sz="1303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экологические стандарты и зеленые технологии. Европа рассматривает экологию не как помеху, а как направление будущего развития.
</a:t>
            </a:r>
            <a:endParaRPr lang="en-US" sz="14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инновации, рынок и предпринимательство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Предпринимательская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модель строится на конкуренции компаний и свободе предпринимательства. Это создает среду, где удачная идея может быстро превратиться в успешный бизнес.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центры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 стала символом связки науки, капитала и технологий. Здесь университеты, инженеры и инвесторы работают в одном инновационном поле.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 капитал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Венчурные фонды позволяют финансировать рискованные проекты, которые еще не доказали прибыльность. Благодаря этому появляются новые рынки и целые отрасли.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развития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внедрение разработок делает США особенно сильными в цифровых сервисах, программном обеспечении и новых платформах. Скорость часто становится главным преимуществом.
</a:t>
            </a:r>
            <a:endParaRPr lang="en-US" sz="11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качество и промышленная координация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модернизация начинается с дисциплины производства и уважения к качеству. Компании добиваются надежности не разовыми решениями, а ежедневной точной работой.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Бережливое производство помогает сокращать потери времени, материалов и усилий. Это делает предприятия более эффективными без лишнего роста издержек.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цепочек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связи между фирмами и поставщиками позволяют выстраивать устойчивые цепочки поставок. Благодаря этому производство работает согласованно и с высокой точностью.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постоянное улучшение процессов делают японскую промышленность гибкой и технологичной. Модернизация здесь идет последовательно, без резких разрушений.
</a:t>
            </a:r>
            <a:endParaRPr lang="en-US" sz="9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модернизации: ключевые различия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роли государства, источнику роста и общественным приоритетам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инструменты модернизации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нормы упрощают торговлю, сближают требования к безопасности и стимулируют обновление производства во всем регионе.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дороги, железные дороги и городскую среду повышают связанность территорий и качество повседневной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чистой энергии поддерживается субсидиями, экологическими нормами и программами модернизации предприятий.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обучение помогает быстрее перестраивать рынок труда и готовить специалистов для новых отраслей.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инструменты модернизации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опираются на университеты, национальные лаборатории и исследовательские программы, которые создают базу для новых технологий. Фундаментальная наука здесь часто становится источником прикладных решений через сотрудничество с частным сектором.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риск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Венчурный капитал позволяет быстро финансировать рискованные идеи и масштабировать удачные проекты. Благодаря этому стартапы в цифровой экономике, медицине и сервисах могут расти быстрее традиционных предприятий.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бизнеса и вузов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технологические компании формируют экосистемы, где разработка, тестирование и выход на рынок происходят почти непрерывно. Университетские исследования, патенты и программы стажировок поддерживают этот цикл.
</a:t>
            </a:r>
            <a:endParaRPr lang="en-US" sz="913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Госзаказ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сохраняет заметную роль в оборонных, космических и инфраструктурных проектах. Такие заказы дают рынку долгосрочные ориентиры и помогают технологиям переходить из лабораторий в массовое применение.
</a:t>
            </a:r>
            <a:endParaRPr lang="en-US" sz="9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инструменты модернизации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сеть
</a:t>
            </a:r>
            <a:pPr algn="ctr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промышленность строится вокруг крупных производственных сетей, где головные компании и поставщики работают как единый механизм. Такая организация снижает издержки и помогает быстро внедрять улучшения на каждом этапе сборки. Инженерная дисциплина становится не дополнением, а основой конкурентоспособности.
</a:t>
            </a:r>
            <a:endParaRPr lang="en-US" sz="828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в Японии — это не разовая проверка, а постоянная культура. На предприятиях ценят точность, стандартизацию и внимание к деталям, поэтому даже небольшие улучшения дают заметный эффект в надежности продукции и репутации бренда.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технологические шаги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 автоматизация особенно заметны в машиностроении, логистике и электронике. При этом модернизация идет постепенно: компании предпочитают совершенствовать процессы без резких разрывов, сохраняя опыт работников и устойчивость производства.
</a:t>
            </a:r>
            <a:endParaRPr lang="en-US" sz="8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презентации; условная экспертная оценка
</a:t>
            </a:r>
            <a:endParaRPr lang="en-US" sz="71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как общий драйвер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решения ускоряют не только сервисы, но и принятие управленческих решений. Важнее всего не отдельные технологии, а их включение в повседневные процессы.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выглядят наиболее динамично, но Европа и Япония компенсируют разными сильными сторонами: регулированием, сервисами и автоматизацией.
</a:t>
            </a:r>
            <a:endParaRPr lang="en-US" sz="10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транспорт: разные акценты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экологический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делают ставку на общественный транспорт, обновление городских сетей и снижение выбросов. Переход к возобновляемой энергетике здесь связан не только с экологией, но и с долгосрочной энергетической безопасностью.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инфраструктура и 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модернизация инфраструктуры тесно связана с крупными инвестиционными программами, развитием сетей зарядки, цифрового управления и новых инженерных решений. Сильная сторона — способность быстро тестировать и масштабировать нестандартные проекты.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надежность и 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развивает энергосбережение, устойчивые городские системы и надежный транспорт. Акцент делается на эффективности каждого элемента инфраструктуры, чтобы густонаселенные города работали стабильно даже при высокой нагрузке.
</a:t>
            </a:r>
            <a:endParaRPr lang="en-US" sz="10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презентации; условная экспертная оценка
</a:t>
            </a:r>
            <a:endParaRPr lang="en-US" sz="71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высокие технологии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меняет не только заводы, но и структуру профессий: растет значение инженеров, программистов и специалистов по данным. Технологии сами по себе не создают рост без подготовки кадров.
</a:t>
            </a:r>
            <a:endParaRPr lang="en-US" sz="102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Япония сильнее в производственных технологиях, а США — в цифровых и наукоемких отраслях. Это разные, но равноэффективные траектории.
</a:t>
            </a:r>
            <a:endParaRPr lang="en-US" sz="10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подготовка кадров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1945–1960-е: массовое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расширяли доступ к школе, колледжам и прикладной подготовке. Это создало массовую базу грамотности, дисциплины и технических навыков для восстановления экономики.
</a:t>
            </a:r>
            <a:endParaRPr lang="en-US" sz="906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1960–1990-е: связь науки и 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ускоренного роста усилились исследовательские университеты США, профессиональное образование в Европе и корпоративная инженерная школа Японии. Наука все теснее связывалась с промышленностью.
</a:t>
            </a:r>
            <a:endParaRPr lang="en-US" sz="906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обучение без пауз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главным становится обучение на протяжении всей жизни. Обновление навыков, цифровая грамотность и переквалификация помогают экономике адаптироваться к автоматизации и новым технологиям.
</a:t>
            </a:r>
            <a:endParaRPr lang="en-US" sz="9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 бизнеса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создает правила игры: финансирует инфраструктуру, задает стандарты и поддерживает долгосрочные проекты. Без такой рамки даже сильный бизнес часто не может превратить отдельные достижения в устойчивую систему.
</a:t>
            </a:r>
            <a:endParaRPr lang="en-US" sz="1009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отвечают за скорость внедрения, эксперимент и масштабирование. Именно частный сектор превращает исследования в продукты, сервисы и рабочие места, если у него есть пространство для конкуренции и инвестиций.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Партнерство вместо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смешанные модели, где государство снижает риски на раннем этапе, а бизнес берет на себя коммерциализацию. Такая связка особенно важна для транспорта, энергетики и высоких технологий.
</a:t>
            </a:r>
            <a:endParaRPr lang="en-US" sz="10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фактор: работа, навыки, неравенство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к труду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Рутинные операции все чаще выполняют машины и программы, поэтому спрос смещается к тем, кто умеет работать с данными, техникой и сложными системами. Это меняет требования к школе и колледжу.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навыкам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Переобучение становится необходимым условием стабильной карьеры, а не редкой мерой помощи. Чем доступнее курсы и профессиональные программы, тем легче людям переходить в более перспективные сферы.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занятость помогает быстрее адаптироваться, но может усиливать нестабильность доходов. Поэтому модернизация рынка труда требует баланса между свободой найма и надежной социальной защитой.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выгоды модернизации распределяются неравномерно, растет социальное напряжение. Значит, важны не только технологии, но и меры, которые поддерживают равные стартовые возможности для разных групп населения.
</a:t>
            </a:r>
            <a:endParaRPr lang="en-US" sz="9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инноваций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аудитории к прототипу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может стать отправной точкой целой отрасли, если рядом есть лаборатории, гранты и компании, готовые проверять идеи на практике. Тогда студенческие проекты превращаются в прототипы, а затем — в продукты. В этой связке особенно важны наставники и доступ к оборудованию.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риска
</a:t>
            </a:r>
            <a:pPr algn="ctr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растут быстрее там, где есть не только идеи, но и венчурный капитал, акселераторы и правовая защита. Инфраструктура инноваций снижает риск для первых шагов и помогает командам пройти путь от эксперимента до масштабирования.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массового внедрения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и регламенты часто незаметны, но именно они позволяют новым технологиям входить в повседневную жизнь. Когда правила понятны, бизнесу проще инвестировать, а обществу — доверять новым решениям.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как долгий выбор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Европы, США и Японии показывает: модернизация успешна там, где технологии подкреплены образованием, институтами и доверием. Быстрые решения важны, но устойчивый результат создают системные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2026-07-26T07:28:25Z</dcterms:created>
  <dcterms:modified xsi:type="dcterms:W3CDTF">2026-07-26T07:28:25Z</dcterms:modified>
</cp:coreProperties>
</file>